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847" r:id="rId2"/>
    <p:sldId id="849" r:id="rId3"/>
    <p:sldId id="859" r:id="rId4"/>
    <p:sldId id="861" r:id="rId5"/>
    <p:sldId id="862" r:id="rId6"/>
    <p:sldId id="860" r:id="rId7"/>
    <p:sldId id="867" r:id="rId8"/>
    <p:sldId id="863" r:id="rId9"/>
    <p:sldId id="866" r:id="rId10"/>
    <p:sldId id="864" r:id="rId11"/>
    <p:sldId id="865" r:id="rId12"/>
    <p:sldId id="8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290"/>
    <a:srgbClr val="E5E5E5"/>
    <a:srgbClr val="0062A4"/>
    <a:srgbClr val="000FA3"/>
    <a:srgbClr val="FFFFFF"/>
    <a:srgbClr val="004AA4"/>
    <a:srgbClr val="DAE9F6"/>
    <a:srgbClr val="BDD7EE"/>
    <a:srgbClr val="E7FBFF"/>
    <a:srgbClr val="BD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1" autoAdjust="0"/>
    <p:restoredTop sz="92235" autoAdjust="0"/>
  </p:normalViewPr>
  <p:slideViewPr>
    <p:cSldViewPr snapToGrid="0">
      <p:cViewPr varScale="1">
        <p:scale>
          <a:sx n="71" d="100"/>
          <a:sy n="71" d="100"/>
        </p:scale>
        <p:origin x="2562" y="82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7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89688" y="1587611"/>
            <a:ext cx="50642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b="1" dirty="0" err="1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뻐스</a:t>
            </a:r>
            <a:r>
              <a:rPr lang="en-US" altLang="ko-KR" sz="36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en-US" altLang="ko-KR" sz="3600" b="1" dirty="0" err="1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bbus</a:t>
            </a:r>
            <a:r>
              <a:rPr lang="en-US" altLang="ko-KR" sz="36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en-US" altLang="ko-KR" sz="1600" b="1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38106" y="1864610"/>
            <a:ext cx="21659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스크립트 언어</a:t>
            </a:r>
            <a:endParaRPr lang="en-US" altLang="ko-KR" sz="2400" b="1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4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최종 발표</a:t>
            </a:r>
            <a:endParaRPr lang="en-US" altLang="ko-KR" sz="2400" b="1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9812750" y="1682114"/>
            <a:ext cx="963725" cy="241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2020184025 </a:t>
            </a:r>
            <a:r>
              <a:rPr lang="ko-KR" altLang="en-US" dirty="0">
                <a:solidFill>
                  <a:prstClr val="black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이승희</a:t>
            </a:r>
            <a:endParaRPr lang="en-US" altLang="ko-KR" dirty="0">
              <a:solidFill>
                <a:prstClr val="black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2020184015 </a:t>
            </a:r>
            <a:r>
              <a:rPr lang="ko-KR" altLang="en-US" dirty="0">
                <a:solidFill>
                  <a:prstClr val="black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박가현</a:t>
            </a:r>
            <a:endParaRPr lang="en-US" altLang="ko-KR" dirty="0">
              <a:solidFill>
                <a:prstClr val="black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49995" y="5510924"/>
            <a:ext cx="3950732" cy="1361521"/>
            <a:chOff x="8249995" y="5510924"/>
            <a:chExt cx="3950732" cy="1361521"/>
          </a:xfrm>
        </p:grpSpPr>
        <p:sp>
          <p:nvSpPr>
            <p:cNvPr id="38" name="자유형 37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206248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PRESENTATION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0" y="8681"/>
            <a:ext cx="12200727" cy="1519855"/>
            <a:chOff x="0" y="8681"/>
            <a:chExt cx="12200727" cy="1519855"/>
          </a:xfrm>
        </p:grpSpPr>
        <p:sp>
          <p:nvSpPr>
            <p:cNvPr id="10" name="직사각형 9"/>
            <p:cNvSpPr/>
            <p:nvPr/>
          </p:nvSpPr>
          <p:spPr>
            <a:xfrm>
              <a:off x="0" y="180130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242786"/>
              <a:ext cx="12192000" cy="285750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033236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8681"/>
              <a:ext cx="12200727" cy="1831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80130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471447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29126" y="180130"/>
              <a:ext cx="671986" cy="8531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97EE38-0E1C-ABD8-18D6-680096A21401}"/>
              </a:ext>
            </a:extLst>
          </p:cNvPr>
          <p:cNvSpPr/>
          <p:nvPr/>
        </p:nvSpPr>
        <p:spPr>
          <a:xfrm>
            <a:off x="1685127" y="3686432"/>
            <a:ext cx="4083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실시간 버스 정보</a:t>
            </a:r>
            <a:r>
              <a:rPr lang="en-US" altLang="ko-KR" sz="24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4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시스템</a:t>
            </a:r>
            <a:endParaRPr lang="en-US" altLang="ko-KR" sz="2400" b="1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FA9867F-42E1-F898-4683-5A27C8CB5BDF}"/>
              </a:ext>
            </a:extLst>
          </p:cNvPr>
          <p:cNvCxnSpPr>
            <a:cxnSpLocks/>
          </p:cNvCxnSpPr>
          <p:nvPr/>
        </p:nvCxnSpPr>
        <p:spPr>
          <a:xfrm>
            <a:off x="-280657" y="3686432"/>
            <a:ext cx="5426455" cy="0"/>
          </a:xfrm>
          <a:prstGeom prst="line">
            <a:avLst/>
          </a:prstGeom>
          <a:ln w="76200">
            <a:solidFill>
              <a:srgbClr val="0062A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4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0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271673" y="16844"/>
              <a:ext cx="920327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393023" y="298284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437361" y="-235566"/>
            <a:ext cx="53172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구현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0AB2A8-75EA-D6A5-C080-6CC5D84F0923}"/>
              </a:ext>
            </a:extLst>
          </p:cNvPr>
          <p:cNvSpPr txBox="1"/>
          <p:nvPr/>
        </p:nvSpPr>
        <p:spPr>
          <a:xfrm>
            <a:off x="274945" y="1459531"/>
            <a:ext cx="441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Gif </a:t>
            </a:r>
            <a:r>
              <a:rPr lang="ko-KR" altLang="en-US" sz="3200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파일 연동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E213F-0AD8-CD8F-ACE5-4B52042D8C9C}"/>
              </a:ext>
            </a:extLst>
          </p:cNvPr>
          <p:cNvSpPr txBox="1"/>
          <p:nvPr/>
        </p:nvSpPr>
        <p:spPr>
          <a:xfrm>
            <a:off x="8217051" y="2781520"/>
            <a:ext cx="3506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시작</a:t>
            </a:r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페이지에서 </a:t>
            </a:r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gif 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이미지 파일을 연동 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이미지 선택 시</a:t>
            </a:r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git 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주소로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3DF37A-EA36-D62E-A13F-97E41844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49" y="2126602"/>
            <a:ext cx="5577437" cy="4631165"/>
          </a:xfrm>
          <a:prstGeom prst="rect">
            <a:avLst/>
          </a:prstGeom>
        </p:spPr>
      </p:pic>
      <p:pic>
        <p:nvPicPr>
          <p:cNvPr id="11" name="그림 10" descr="블루, 일렉트릭 블루, 마조렐 블루, 코발트 블루이(가) 표시된 사진&#10;&#10;자동 생성된 설명">
            <a:extLst>
              <a:ext uri="{FF2B5EF4-FFF2-40B4-BE49-F238E27FC236}">
                <a16:creationId xmlns:a16="http://schemas.microsoft.com/office/drawing/2014/main" id="{A6121A52-C343-4BD9-BEC1-1FEB48D2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47" y="3197743"/>
            <a:ext cx="2488882" cy="24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0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271673" y="16844"/>
              <a:ext cx="920327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393023" y="298284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437361" y="-235566"/>
            <a:ext cx="53172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구현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0AB2A8-75EA-D6A5-C080-6CC5D84F0923}"/>
              </a:ext>
            </a:extLst>
          </p:cNvPr>
          <p:cNvSpPr txBox="1"/>
          <p:nvPr/>
        </p:nvSpPr>
        <p:spPr>
          <a:xfrm>
            <a:off x="274945" y="1459531"/>
            <a:ext cx="441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</a:t>
            </a:r>
            <a:r>
              <a:rPr lang="en-US" altLang="ko-KR" sz="3200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GUI</a:t>
            </a:r>
            <a:endParaRPr lang="ko-KR" altLang="en-US" sz="3200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D9841C-BB2D-F9DF-7AFC-284F4C63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6" y="2643651"/>
            <a:ext cx="3814890" cy="31676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C1B7A1-49D6-494C-C64A-C77956154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94" y="2643651"/>
            <a:ext cx="3814889" cy="31676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8D995A0-9E2C-8B52-173E-EC01C9C3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93" y="2643651"/>
            <a:ext cx="3814892" cy="31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7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-8455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진행 과정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13F6F93-67A9-EE2D-5016-0CB93CAC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0184"/>
              </p:ext>
            </p:extLst>
          </p:nvPr>
        </p:nvGraphicFramePr>
        <p:xfrm>
          <a:off x="879814" y="1665833"/>
          <a:ext cx="11086472" cy="435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711">
                  <a:extLst>
                    <a:ext uri="{9D8B030D-6E8A-4147-A177-3AD203B41FA5}">
                      <a16:colId xmlns:a16="http://schemas.microsoft.com/office/drawing/2014/main" val="915017926"/>
                    </a:ext>
                  </a:extLst>
                </a:gridCol>
                <a:gridCol w="7982761">
                  <a:extLst>
                    <a:ext uri="{9D8B030D-6E8A-4147-A177-3AD203B41FA5}">
                      <a16:colId xmlns:a16="http://schemas.microsoft.com/office/drawing/2014/main" val="685238631"/>
                    </a:ext>
                  </a:extLst>
                </a:gridCol>
              </a:tblGrid>
              <a:tr h="87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기획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(~5/12)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사용할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API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선정하기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기획 발표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ppt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만들기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31947"/>
                  </a:ext>
                </a:extLst>
              </a:tr>
              <a:tr h="87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개발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(5/13~5/25)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기획을 기반으로 주요 기능 구현하기</a:t>
                      </a:r>
                      <a:endParaRPr lang="en-US" altLang="ko-KR" b="1" dirty="0">
                        <a:solidFill>
                          <a:schemeClr val="tx1"/>
                        </a:solidFill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30717"/>
                  </a:ext>
                </a:extLst>
              </a:tr>
              <a:tr h="8718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중간 발표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(5/26)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03047"/>
                  </a:ext>
                </a:extLst>
              </a:tr>
              <a:tr h="87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추가 개발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(5/27~6/8)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-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피드백 위주로 개발 마무리하기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3242"/>
                  </a:ext>
                </a:extLst>
              </a:tr>
              <a:tr h="8718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기말 발표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둥근모꼴" panose="020B0500000000000000" pitchFamily="50" charset="-127"/>
                          <a:ea typeface="둥근모꼴" panose="020B0500000000000000" pitchFamily="50" charset="-127"/>
                          <a:cs typeface="둥근모꼴" panose="020B0500000000000000" pitchFamily="50" charset="-127"/>
                        </a:rPr>
                        <a:t>(6/9)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둥근모꼴" panose="020B0500000000000000" pitchFamily="50" charset="-127"/>
                        <a:ea typeface="둥근모꼴" panose="020B0500000000000000" pitchFamily="50" charset="-127"/>
                        <a:cs typeface="둥근모꼴" panose="020B05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0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52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0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271673" y="16844"/>
              <a:ext cx="920327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393023" y="298284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79" y="-220606"/>
            <a:ext cx="466163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 차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54407F-2922-B4BF-981C-BB03EE2401CD}"/>
              </a:ext>
            </a:extLst>
          </p:cNvPr>
          <p:cNvSpPr/>
          <p:nvPr/>
        </p:nvSpPr>
        <p:spPr>
          <a:xfrm>
            <a:off x="3385076" y="1342463"/>
            <a:ext cx="5421844" cy="4820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40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프로그램 소개</a:t>
            </a:r>
            <a:endParaRPr lang="en-US" altLang="ko-KR" sz="4000" b="1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40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구현 기능 및 </a:t>
            </a:r>
            <a:r>
              <a:rPr lang="en-US" altLang="ko-KR" sz="40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GUI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40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진행 과정</a:t>
            </a:r>
            <a:endParaRPr lang="en-US" altLang="ko-KR" sz="4000" b="1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40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40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시연</a:t>
            </a:r>
            <a:endParaRPr lang="en-US" altLang="ko-KR" sz="4000" b="1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67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0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271673" y="16844"/>
              <a:ext cx="920327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393023" y="298284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79" y="-220606"/>
            <a:ext cx="466163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소개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54407F-2922-B4BF-981C-BB03EE2401CD}"/>
              </a:ext>
            </a:extLst>
          </p:cNvPr>
          <p:cNvSpPr/>
          <p:nvPr/>
        </p:nvSpPr>
        <p:spPr>
          <a:xfrm>
            <a:off x="5773726" y="1892896"/>
            <a:ext cx="6139851" cy="3690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경기도 내의 버스 정류소 </a:t>
            </a:r>
            <a:endParaRPr lang="en-US" altLang="ko-KR" sz="3200" b="1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정보와 해당 정류소를 </a:t>
            </a:r>
            <a:endParaRPr lang="en-US" altLang="ko-KR" sz="3200" b="1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경유하는 버스 노선의 </a:t>
            </a:r>
            <a:endParaRPr lang="en-US" altLang="ko-KR" sz="3200" b="1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실시간 도착 정보를 알 수 있는 프로그램 </a:t>
            </a:r>
            <a:endParaRPr lang="en-US" altLang="ko-KR" sz="3200" b="1" dirty="0">
              <a:solidFill>
                <a:srgbClr val="0062A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4" name="그림 13" descr="상징, 로고, 클립아트, 그래픽이(가) 표시된 사진&#10;&#10;자동 생성된 설명">
            <a:extLst>
              <a:ext uri="{FF2B5EF4-FFF2-40B4-BE49-F238E27FC236}">
                <a16:creationId xmlns:a16="http://schemas.microsoft.com/office/drawing/2014/main" id="{15F80120-4E82-11E4-9BC9-478C7133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422"/>
            <a:ext cx="3833446" cy="38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59 -0.00139 L 0.12305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0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271673" y="16844"/>
              <a:ext cx="920327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393023" y="298284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57E708-BF51-88A3-AC27-881DAD05C301}"/>
              </a:ext>
            </a:extLst>
          </p:cNvPr>
          <p:cNvSpPr/>
          <p:nvPr/>
        </p:nvSpPr>
        <p:spPr>
          <a:xfrm>
            <a:off x="3437361" y="-235566"/>
            <a:ext cx="53172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구현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3D346-D122-F76A-0331-F0F2C26CB516}"/>
              </a:ext>
            </a:extLst>
          </p:cNvPr>
          <p:cNvSpPr/>
          <p:nvPr/>
        </p:nvSpPr>
        <p:spPr>
          <a:xfrm>
            <a:off x="1011115" y="2011432"/>
            <a:ext cx="2883877" cy="1573823"/>
          </a:xfrm>
          <a:prstGeom prst="rect">
            <a:avLst/>
          </a:prstGeom>
          <a:solidFill>
            <a:srgbClr val="0062A4"/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그래프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0A5A2D-3B6D-C11D-DF2C-23B1AEF10D9C}"/>
              </a:ext>
            </a:extLst>
          </p:cNvPr>
          <p:cNvSpPr/>
          <p:nvPr/>
        </p:nvSpPr>
        <p:spPr>
          <a:xfrm>
            <a:off x="4777153" y="2011431"/>
            <a:ext cx="2883877" cy="1573823"/>
          </a:xfrm>
          <a:prstGeom prst="rect">
            <a:avLst/>
          </a:prstGeom>
          <a:solidFill>
            <a:srgbClr val="0062A4"/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46A31F-C76E-071C-069F-7B43D582A469}"/>
              </a:ext>
            </a:extLst>
          </p:cNvPr>
          <p:cNvSpPr/>
          <p:nvPr/>
        </p:nvSpPr>
        <p:spPr>
          <a:xfrm>
            <a:off x="8543191" y="2011430"/>
            <a:ext cx="2883877" cy="1573823"/>
          </a:xfrm>
          <a:prstGeom prst="rect">
            <a:avLst/>
          </a:prstGeom>
          <a:solidFill>
            <a:srgbClr val="0062A4"/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6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텔레그램</a:t>
            </a:r>
            <a:r>
              <a:rPr lang="ko-KR" altLang="en-US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봇</a:t>
            </a:r>
            <a:endParaRPr lang="en-US" altLang="ko-KR" sz="2800" spc="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ko-KR" altLang="en-US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AFFF10-AFFB-55C9-C422-DA5D31D40F3A}"/>
              </a:ext>
            </a:extLst>
          </p:cNvPr>
          <p:cNvSpPr/>
          <p:nvPr/>
        </p:nvSpPr>
        <p:spPr>
          <a:xfrm>
            <a:off x="1011115" y="4332427"/>
            <a:ext cx="2883877" cy="1573823"/>
          </a:xfrm>
          <a:prstGeom prst="rect">
            <a:avLst/>
          </a:prstGeom>
          <a:solidFill>
            <a:srgbClr val="0062A4"/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파일 저장</a:t>
            </a:r>
            <a:br>
              <a:rPr lang="en-US" altLang="ko-KR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en-US" altLang="ko-KR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북마크</a:t>
            </a:r>
            <a:r>
              <a:rPr lang="en-US" altLang="ko-KR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ko-KR" altLang="en-US" sz="2800" spc="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399D46-362B-8BFF-4CC8-07AB38621500}"/>
              </a:ext>
            </a:extLst>
          </p:cNvPr>
          <p:cNvSpPr/>
          <p:nvPr/>
        </p:nvSpPr>
        <p:spPr>
          <a:xfrm>
            <a:off x="4777153" y="4332426"/>
            <a:ext cx="2883877" cy="1573823"/>
          </a:xfrm>
          <a:prstGeom prst="rect">
            <a:avLst/>
          </a:prstGeom>
          <a:solidFill>
            <a:srgbClr val="0062A4"/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C++ </a:t>
            </a:r>
            <a:r>
              <a:rPr lang="ko-KR" altLang="en-US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58CC4B-0A8D-CCAF-8B9A-25495E977B4D}"/>
              </a:ext>
            </a:extLst>
          </p:cNvPr>
          <p:cNvSpPr/>
          <p:nvPr/>
        </p:nvSpPr>
        <p:spPr>
          <a:xfrm>
            <a:off x="8537263" y="4332425"/>
            <a:ext cx="2883877" cy="1573823"/>
          </a:xfrm>
          <a:prstGeom prst="rect">
            <a:avLst/>
          </a:prstGeom>
          <a:solidFill>
            <a:srgbClr val="0062A4"/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Gif </a:t>
            </a:r>
            <a:r>
              <a:rPr lang="ko-KR" altLang="en-US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파일</a:t>
            </a:r>
            <a:br>
              <a:rPr lang="en-US" altLang="ko-KR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en-US" altLang="ko-KR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이미지</a:t>
            </a:r>
            <a:r>
              <a:rPr lang="en-US" altLang="ko-KR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</a:t>
            </a:r>
            <a:r>
              <a:rPr lang="en-US" altLang="ko-KR" sz="2800" spc="6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url</a:t>
            </a:r>
            <a:r>
              <a:rPr lang="en-US" altLang="ko-KR" sz="2800" spc="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ko-KR" altLang="en-US" sz="2800" spc="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25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0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271673" y="16844"/>
              <a:ext cx="920327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393023" y="298284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437361" y="-235566"/>
            <a:ext cx="53172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구현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0AB2A8-75EA-D6A5-C080-6CC5D84F0923}"/>
              </a:ext>
            </a:extLst>
          </p:cNvPr>
          <p:cNvSpPr txBox="1"/>
          <p:nvPr/>
        </p:nvSpPr>
        <p:spPr>
          <a:xfrm>
            <a:off x="274945" y="1459531"/>
            <a:ext cx="3090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그래프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6B8C950-3D00-D092-0C8C-FBE9A02E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5" y="2046508"/>
            <a:ext cx="5074517" cy="42135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76B0F9-54EE-9781-7E3B-AC059489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011" y="3419475"/>
            <a:ext cx="4129637" cy="3429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5E213F-0AD8-CD8F-ACE5-4B52042D8C9C}"/>
              </a:ext>
            </a:extLst>
          </p:cNvPr>
          <p:cNvSpPr txBox="1"/>
          <p:nvPr/>
        </p:nvSpPr>
        <p:spPr>
          <a:xfrm>
            <a:off x="8469767" y="2779776"/>
            <a:ext cx="3447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정류장을 경유하는 버스 노선과 해당 노선의 운행 중인 버스 수를 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그래프로 구현</a:t>
            </a:r>
          </a:p>
        </p:txBody>
      </p:sp>
    </p:spTree>
    <p:extLst>
      <p:ext uri="{BB962C8B-B14F-4D97-AF65-F5344CB8AC3E}">
        <p14:creationId xmlns:p14="http://schemas.microsoft.com/office/powerpoint/2010/main" val="158282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0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271673" y="16844"/>
              <a:ext cx="920327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393023" y="298284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437361" y="-235566"/>
            <a:ext cx="53172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구현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0AB2A8-75EA-D6A5-C080-6CC5D84F0923}"/>
              </a:ext>
            </a:extLst>
          </p:cNvPr>
          <p:cNvSpPr txBox="1"/>
          <p:nvPr/>
        </p:nvSpPr>
        <p:spPr>
          <a:xfrm>
            <a:off x="274945" y="1459531"/>
            <a:ext cx="3090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E213F-0AD8-CD8F-ACE5-4B52042D8C9C}"/>
              </a:ext>
            </a:extLst>
          </p:cNvPr>
          <p:cNvSpPr txBox="1"/>
          <p:nvPr/>
        </p:nvSpPr>
        <p:spPr>
          <a:xfrm>
            <a:off x="6170686" y="2044306"/>
            <a:ext cx="5462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정류장의 버스 목록 중 하나 선택 </a:t>
            </a:r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지도버튼 활성화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지도 버튼 클릭 </a:t>
            </a:r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-&gt; 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지도 창 생성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060E4D6-4320-C429-455C-60C4E00C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85" y="2044306"/>
            <a:ext cx="5104910" cy="423880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9C59651-7BA7-083F-A994-4A0B8225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609" y="4083227"/>
            <a:ext cx="2989225" cy="235559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F66CB-4782-9EA8-5F8B-51554C239DFA}"/>
              </a:ext>
            </a:extLst>
          </p:cNvPr>
          <p:cNvCxnSpPr>
            <a:cxnSpLocks/>
          </p:cNvCxnSpPr>
          <p:nvPr/>
        </p:nvCxnSpPr>
        <p:spPr>
          <a:xfrm>
            <a:off x="5143920" y="2882104"/>
            <a:ext cx="804615" cy="1356836"/>
          </a:xfrm>
          <a:prstGeom prst="straightConnector1">
            <a:avLst/>
          </a:prstGeom>
          <a:ln w="57150">
            <a:solidFill>
              <a:srgbClr val="01A2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3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0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271673" y="16844"/>
              <a:ext cx="920327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393023" y="298284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437361" y="-235566"/>
            <a:ext cx="53172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구현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0AB2A8-75EA-D6A5-C080-6CC5D84F0923}"/>
              </a:ext>
            </a:extLst>
          </p:cNvPr>
          <p:cNvSpPr txBox="1"/>
          <p:nvPr/>
        </p:nvSpPr>
        <p:spPr>
          <a:xfrm>
            <a:off x="274945" y="1459531"/>
            <a:ext cx="441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북마크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E213F-0AD8-CD8F-ACE5-4B52042D8C9C}"/>
              </a:ext>
            </a:extLst>
          </p:cNvPr>
          <p:cNvSpPr txBox="1"/>
          <p:nvPr/>
        </p:nvSpPr>
        <p:spPr>
          <a:xfrm>
            <a:off x="6087273" y="1640187"/>
            <a:ext cx="53814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북마크 버튼 </a:t>
            </a:r>
            <a:r>
              <a:rPr lang="ko-KR" altLang="en-US" sz="28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클릭시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해당 정류소 정보 파일에 저장</a:t>
            </a:r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en-US" altLang="ko-KR" sz="28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c++</a:t>
            </a:r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연동</a:t>
            </a:r>
            <a:r>
              <a:rPr lang="en-US" altLang="ko-KR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</a:p>
          <a:p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ko-KR" altLang="en-US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707697-B64A-A5E4-1B75-A5034319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14" y="2943477"/>
            <a:ext cx="3914748" cy="3433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F1E549-CC95-DA5E-ACE1-6E33DB79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6" y="2324711"/>
            <a:ext cx="5104910" cy="42388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7448D6-E8FF-5C9C-2BD6-C4F21CAA2F97}"/>
              </a:ext>
            </a:extLst>
          </p:cNvPr>
          <p:cNvCxnSpPr>
            <a:cxnSpLocks/>
          </p:cNvCxnSpPr>
          <p:nvPr/>
        </p:nvCxnSpPr>
        <p:spPr>
          <a:xfrm flipV="1">
            <a:off x="5550565" y="2434363"/>
            <a:ext cx="692789" cy="2585378"/>
          </a:xfrm>
          <a:prstGeom prst="straightConnector1">
            <a:avLst/>
          </a:prstGeom>
          <a:ln w="57150">
            <a:solidFill>
              <a:srgbClr val="01A2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DEDBE0-FE6B-6B38-F494-E0B8CBAC53AE}"/>
              </a:ext>
            </a:extLst>
          </p:cNvPr>
          <p:cNvCxnSpPr>
            <a:cxnSpLocks/>
          </p:cNvCxnSpPr>
          <p:nvPr/>
        </p:nvCxnSpPr>
        <p:spPr>
          <a:xfrm>
            <a:off x="5025020" y="2624742"/>
            <a:ext cx="2152167" cy="463629"/>
          </a:xfrm>
          <a:prstGeom prst="straightConnector1">
            <a:avLst/>
          </a:prstGeom>
          <a:ln w="57150">
            <a:solidFill>
              <a:srgbClr val="01A2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9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0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271673" y="16844"/>
              <a:ext cx="920327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393023" y="298284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437361" y="-235566"/>
            <a:ext cx="53172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구현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0AB2A8-75EA-D6A5-C080-6CC5D84F0923}"/>
              </a:ext>
            </a:extLst>
          </p:cNvPr>
          <p:cNvSpPr txBox="1"/>
          <p:nvPr/>
        </p:nvSpPr>
        <p:spPr>
          <a:xfrm>
            <a:off x="274945" y="1459531"/>
            <a:ext cx="441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텔레그램</a:t>
            </a:r>
            <a:r>
              <a:rPr lang="ko-KR" altLang="en-US" sz="3200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봇 연동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E213F-0AD8-CD8F-ACE5-4B52042D8C9C}"/>
              </a:ext>
            </a:extLst>
          </p:cNvPr>
          <p:cNvSpPr txBox="1"/>
          <p:nvPr/>
        </p:nvSpPr>
        <p:spPr>
          <a:xfrm>
            <a:off x="6435789" y="2343528"/>
            <a:ext cx="5175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북마크 목록에서 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정보 전송 하면</a:t>
            </a:r>
            <a:endParaRPr lang="en-US" altLang="ko-KR" sz="2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북마크 조회가능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707697-B64A-A5E4-1B75-A5034319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52" y="2223225"/>
            <a:ext cx="4827165" cy="42332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2D9527-6135-8E8B-317D-9E6304B9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81" y="5008609"/>
            <a:ext cx="2463927" cy="144787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F8B262-15A3-F386-37D0-6DEBD1534929}"/>
              </a:ext>
            </a:extLst>
          </p:cNvPr>
          <p:cNvCxnSpPr>
            <a:cxnSpLocks/>
          </p:cNvCxnSpPr>
          <p:nvPr/>
        </p:nvCxnSpPr>
        <p:spPr>
          <a:xfrm flipV="1">
            <a:off x="5181598" y="5147285"/>
            <a:ext cx="1559683" cy="786790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4FBC4DF8-5DDC-51E1-FBFB-82779053D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30" y="2521949"/>
            <a:ext cx="9797485" cy="313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0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062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271673" y="16844"/>
              <a:ext cx="920327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393023" y="298284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437361" y="-235566"/>
            <a:ext cx="53172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구현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0AB2A8-75EA-D6A5-C080-6CC5D84F0923}"/>
              </a:ext>
            </a:extLst>
          </p:cNvPr>
          <p:cNvSpPr txBox="1"/>
          <p:nvPr/>
        </p:nvSpPr>
        <p:spPr>
          <a:xfrm>
            <a:off x="274945" y="1459531"/>
            <a:ext cx="441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텔레그램</a:t>
            </a:r>
            <a:r>
              <a:rPr lang="ko-KR" altLang="en-US" sz="3200" dirty="0">
                <a:solidFill>
                  <a:srgbClr val="0062A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봇 연동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7D4540-20B1-56C5-22B2-0768B61A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0" y="1921891"/>
            <a:ext cx="5242743" cy="4552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2EC6A1-930D-929F-6038-6684D7D7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76" y="1459531"/>
            <a:ext cx="5239123" cy="520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225</Words>
  <Application>Microsoft Office PowerPoint</Application>
  <PresentationFormat>와이드스크린</PresentationFormat>
  <Paragraphs>61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승희</cp:lastModifiedBy>
  <cp:revision>1005</cp:revision>
  <dcterms:created xsi:type="dcterms:W3CDTF">2018-08-02T07:05:36Z</dcterms:created>
  <dcterms:modified xsi:type="dcterms:W3CDTF">2023-06-06T13:50:57Z</dcterms:modified>
</cp:coreProperties>
</file>