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9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3275" y="159576"/>
            <a:ext cx="6146102" cy="92333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5400" b="1">
                <a:ea typeface="맑은 고딕"/>
              </a:rPr>
              <a:t>관리자 사이트 맵</a:t>
            </a:r>
          </a:p>
        </p:txBody>
      </p:sp>
      <p:sp>
        <p:nvSpPr>
          <p:cNvPr id="6" name="사각형: 둥근 모서리 5"/>
          <p:cNvSpPr/>
          <p:nvPr/>
        </p:nvSpPr>
        <p:spPr>
          <a:xfrm>
            <a:off x="409868" y="1277145"/>
            <a:ext cx="1984469" cy="9657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ea typeface="맑은 고딕"/>
              </a:rPr>
              <a:t>HOME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2742885" y="1286766"/>
            <a:ext cx="1984469" cy="9657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400" b="1">
                <a:ea typeface="맑은 고딕"/>
              </a:rPr>
              <a:t>차량</a:t>
            </a:r>
            <a:endParaRPr lang="ko-KR" altLang="en-US" sz="2400" b="1"/>
          </a:p>
        </p:txBody>
      </p:sp>
      <p:sp>
        <p:nvSpPr>
          <p:cNvPr id="8" name="사각형: 둥근 모서리 7"/>
          <p:cNvSpPr/>
          <p:nvPr/>
        </p:nvSpPr>
        <p:spPr>
          <a:xfrm>
            <a:off x="5095904" y="1287150"/>
            <a:ext cx="2000192" cy="9657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400" b="1">
                <a:ea typeface="맑은 고딕"/>
              </a:rPr>
              <a:t>회원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9791262" y="1296867"/>
            <a:ext cx="2000192" cy="97360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400" b="1">
                <a:ea typeface="맑은 고딕"/>
              </a:rPr>
              <a:t>고객센터</a:t>
            </a:r>
          </a:p>
        </p:txBody>
      </p:sp>
      <p:sp>
        <p:nvSpPr>
          <p:cNvPr id="35" name="사각형: 둥근 모서리 7"/>
          <p:cNvSpPr/>
          <p:nvPr/>
        </p:nvSpPr>
        <p:spPr>
          <a:xfrm>
            <a:off x="7424250" y="1295232"/>
            <a:ext cx="2000192" cy="9657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400" b="1">
                <a:ea typeface="맑은 고딕"/>
              </a:rPr>
              <a:t>통계</a:t>
            </a:r>
          </a:p>
        </p:txBody>
      </p:sp>
      <p:cxnSp>
        <p:nvCxnSpPr>
          <p:cNvPr id="36" name="직선 연결선 35"/>
          <p:cNvCxnSpPr/>
          <p:nvPr/>
        </p:nvCxnSpPr>
        <p:spPr>
          <a:xfrm rot="16200000" flipH="1">
            <a:off x="8977452" y="3217440"/>
            <a:ext cx="194369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947774" y="3052235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75098" y="4147513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/>
          <p:cNvSpPr/>
          <p:nvPr/>
        </p:nvSpPr>
        <p:spPr>
          <a:xfrm>
            <a:off x="10153076" y="260476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고객상담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10181940" y="374652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공지사항</a:t>
            </a:r>
          </a:p>
        </p:txBody>
      </p:sp>
      <p:cxnSp>
        <p:nvCxnSpPr>
          <p:cNvPr id="41" name="직선 연결선 40"/>
          <p:cNvCxnSpPr/>
          <p:nvPr/>
        </p:nvCxnSpPr>
        <p:spPr>
          <a:xfrm rot="16200000" flipH="1">
            <a:off x="6647580" y="3217440"/>
            <a:ext cx="194369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17902" y="3052235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45226" y="4147513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17"/>
          <p:cNvSpPr/>
          <p:nvPr/>
        </p:nvSpPr>
        <p:spPr>
          <a:xfrm>
            <a:off x="7823204" y="260476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일별통계</a:t>
            </a:r>
          </a:p>
        </p:txBody>
      </p:sp>
      <p:sp>
        <p:nvSpPr>
          <p:cNvPr id="45" name="사각형: 둥근 모서리 18"/>
          <p:cNvSpPr/>
          <p:nvPr/>
        </p:nvSpPr>
        <p:spPr>
          <a:xfrm>
            <a:off x="7852068" y="374652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월별통계</a:t>
            </a:r>
          </a:p>
        </p:txBody>
      </p:sp>
      <p:cxnSp>
        <p:nvCxnSpPr>
          <p:cNvPr id="46" name="직선 연결선 45"/>
          <p:cNvCxnSpPr/>
          <p:nvPr/>
        </p:nvCxnSpPr>
        <p:spPr>
          <a:xfrm rot="16200000" flipH="1">
            <a:off x="3216140" y="4267740"/>
            <a:ext cx="4060149" cy="1585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36756" y="3052235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264080" y="4147513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17"/>
          <p:cNvSpPr/>
          <p:nvPr/>
        </p:nvSpPr>
        <p:spPr>
          <a:xfrm>
            <a:off x="5442058" y="260476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회원조회</a:t>
            </a:r>
          </a:p>
        </p:txBody>
      </p:sp>
      <p:sp>
        <p:nvSpPr>
          <p:cNvPr id="50" name="사각형: 둥근 모서리 18"/>
          <p:cNvSpPr/>
          <p:nvPr/>
        </p:nvSpPr>
        <p:spPr>
          <a:xfrm>
            <a:off x="5470922" y="374652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예약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5236756" y="5186604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264080" y="6281883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17"/>
          <p:cNvSpPr/>
          <p:nvPr/>
        </p:nvSpPr>
        <p:spPr>
          <a:xfrm>
            <a:off x="5442058" y="473913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취소</a:t>
            </a:r>
            <a:r>
              <a:rPr lang="en-US" altLang="ko-KR" b="1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b="1">
                <a:solidFill>
                  <a:schemeClr val="tx1"/>
                </a:solidFill>
                <a:ea typeface="맑은 고딕"/>
              </a:rPr>
              <a:t>환불</a:t>
            </a:r>
          </a:p>
        </p:txBody>
      </p:sp>
      <p:sp>
        <p:nvSpPr>
          <p:cNvPr id="54" name="사각형: 둥근 모서리 18"/>
          <p:cNvSpPr/>
          <p:nvPr/>
        </p:nvSpPr>
        <p:spPr>
          <a:xfrm>
            <a:off x="5470922" y="588089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대여</a:t>
            </a:r>
            <a:r>
              <a:rPr lang="en-US" altLang="ko-KR" b="1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b="1">
                <a:solidFill>
                  <a:schemeClr val="tx1"/>
                </a:solidFill>
                <a:ea typeface="맑은 고딕"/>
              </a:rPr>
              <a:t>반납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2940662" y="3087589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17"/>
          <p:cNvSpPr/>
          <p:nvPr/>
        </p:nvSpPr>
        <p:spPr>
          <a:xfrm>
            <a:off x="3145964" y="2640117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차량조회</a:t>
            </a:r>
          </a:p>
        </p:txBody>
      </p:sp>
      <p:cxnSp>
        <p:nvCxnSpPr>
          <p:cNvPr id="59" name="직선 연결선 58"/>
          <p:cNvCxnSpPr/>
          <p:nvPr/>
        </p:nvCxnSpPr>
        <p:spPr>
          <a:xfrm rot="16200000" flipH="1">
            <a:off x="2485871" y="2669920"/>
            <a:ext cx="91572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C6AADCB-226C-4569-A5FC-A3A9DC2AB3DE}"/>
              </a:ext>
            </a:extLst>
          </p:cNvPr>
          <p:cNvCxnSpPr/>
          <p:nvPr/>
        </p:nvCxnSpPr>
        <p:spPr>
          <a:xfrm>
            <a:off x="616751" y="3044199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17">
            <a:extLst>
              <a:ext uri="{FF2B5EF4-FFF2-40B4-BE49-F238E27FC236}">
                <a16:creationId xmlns:a16="http://schemas.microsoft.com/office/drawing/2014/main" id="{F211647F-9AA5-4516-97C3-F2D3718CBED3}"/>
              </a:ext>
            </a:extLst>
          </p:cNvPr>
          <p:cNvSpPr/>
          <p:nvPr/>
        </p:nvSpPr>
        <p:spPr>
          <a:xfrm>
            <a:off x="822053" y="2596727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1C4B15D-B88D-438B-9CE3-27B60CDE15E3}"/>
              </a:ext>
            </a:extLst>
          </p:cNvPr>
          <p:cNvCxnSpPr/>
          <p:nvPr/>
        </p:nvCxnSpPr>
        <p:spPr>
          <a:xfrm rot="16200000" flipH="1">
            <a:off x="161960" y="2626530"/>
            <a:ext cx="91572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5323</cp:lastModifiedBy>
  <cp:revision>108</cp:revision>
  <dcterms:created xsi:type="dcterms:W3CDTF">2021-05-03T01:49:24Z</dcterms:created>
  <dcterms:modified xsi:type="dcterms:W3CDTF">2021-05-07T05:12:45Z</dcterms:modified>
  <cp:version/>
</cp:coreProperties>
</file>