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76" r:id="rId3"/>
    <p:sldId id="271" r:id="rId4"/>
    <p:sldId id="281" r:id="rId5"/>
    <p:sldId id="285" r:id="rId6"/>
    <p:sldId id="280" r:id="rId7"/>
    <p:sldId id="282" r:id="rId8"/>
    <p:sldId id="283" r:id="rId9"/>
    <p:sldId id="286" r:id="rId10"/>
  </p:sldIdLst>
  <p:sldSz cx="9144000" cy="6858000" type="screen4x3"/>
  <p:notesSz cx="6858000" cy="9144000"/>
  <p:embeddedFontLst>
    <p:embeddedFont>
      <p:font typeface="나눔고딕 ExtraBold" panose="020B0600000101010101" charset="-127"/>
      <p:bold r:id="rId12"/>
    </p:embeddedFont>
    <p:embeddedFont>
      <p:font typeface="배달의민족 한나" panose="020B0600000101010101" charset="-127"/>
      <p:regular r:id="rId13"/>
    </p:embeddedFont>
    <p:embeddedFont>
      <p:font typeface="배달의민족 도현" panose="020B0600000101010101" pitchFamily="50" charset="-127"/>
      <p:regular r:id="rId14"/>
    </p:embeddedFont>
    <p:embeddedFont>
      <p:font typeface="배달의민족 주아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0988" autoAdjust="0"/>
  </p:normalViewPr>
  <p:slideViewPr>
    <p:cSldViewPr>
      <p:cViewPr varScale="1">
        <p:scale>
          <a:sx n="104" d="100"/>
          <a:sy n="104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06C83-B659-4277-93A9-EE6290335ABC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C2291-A068-4BB1-ABC2-C69FA2505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8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발표를 하게</a:t>
            </a:r>
            <a:r>
              <a:rPr lang="ko-KR" altLang="en-US" baseline="0" dirty="0"/>
              <a:t> 된 </a:t>
            </a:r>
            <a:r>
              <a:rPr lang="en-US" altLang="ko-KR" baseline="0" dirty="0"/>
              <a:t>13</a:t>
            </a:r>
            <a:r>
              <a:rPr lang="ko-KR" altLang="en-US" baseline="0" dirty="0"/>
              <a:t>학번 </a:t>
            </a:r>
            <a:r>
              <a:rPr lang="ko-KR" altLang="en-US" baseline="0" dirty="0" err="1"/>
              <a:t>방승혁입니다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발표 시작하겠습니다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9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게임 컨셉  예상 게임 실행 흐름 개발 범위</a:t>
            </a:r>
            <a:r>
              <a:rPr lang="ko-KR" altLang="en-US" baseline="0" dirty="0"/>
              <a:t> 그리고 개발 일정이 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첫번</a:t>
            </a:r>
            <a:r>
              <a:rPr lang="ko-KR" altLang="en-US" baseline="0" dirty="0"/>
              <a:t> 째로 게임 컨셉은 </a:t>
            </a:r>
            <a:r>
              <a:rPr lang="ko-KR" altLang="en-US" baseline="0" dirty="0" err="1"/>
              <a:t>횡스크롤</a:t>
            </a:r>
            <a:r>
              <a:rPr lang="ko-KR" altLang="en-US" baseline="0" dirty="0"/>
              <a:t> 액션 아케이드 게임인 메탈슬러그를 모작하려고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메탈슬러그가 주는 시원한 액션과 재미를 주는 게임을 만들려고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0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예상 게임 </a:t>
            </a:r>
            <a:r>
              <a:rPr lang="ko-KR" altLang="en-US" dirty="0" err="1"/>
              <a:t>실행흐름입니다</a:t>
            </a:r>
            <a:r>
              <a:rPr lang="en-US" altLang="ko-KR" dirty="0"/>
              <a:t>. </a:t>
            </a:r>
            <a:r>
              <a:rPr lang="ko-KR" altLang="en-US" dirty="0"/>
              <a:t>먼저 적을 발견합니다</a:t>
            </a:r>
            <a:r>
              <a:rPr lang="en-US" altLang="ko-KR" dirty="0"/>
              <a:t>. </a:t>
            </a:r>
            <a:r>
              <a:rPr lang="ko-KR" altLang="en-US" dirty="0" err="1"/>
              <a:t>그다음</a:t>
            </a:r>
            <a:r>
              <a:rPr lang="ko-KR" altLang="en-US" dirty="0"/>
              <a:t> 적을 쏘고 적을 제거 합니다</a:t>
            </a:r>
            <a:r>
              <a:rPr lang="en-US" altLang="ko-KR" dirty="0"/>
              <a:t>. </a:t>
            </a:r>
            <a:r>
              <a:rPr lang="ko-KR" altLang="en-US" dirty="0"/>
              <a:t>게임 내에서 인질을 구출하게 되어지면 강력한 아이템을 얻고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8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각 스테이지 마지막에는 보스가 존재하며</a:t>
            </a:r>
            <a:r>
              <a:rPr lang="en-US" altLang="ko-KR" dirty="0"/>
              <a:t>, </a:t>
            </a:r>
            <a:r>
              <a:rPr lang="ko-KR" altLang="en-US" dirty="0"/>
              <a:t>이 보스를 </a:t>
            </a:r>
            <a:r>
              <a:rPr lang="ko-KR" altLang="en-US" dirty="0" err="1"/>
              <a:t>클리어</a:t>
            </a:r>
            <a:r>
              <a:rPr lang="ko-KR" altLang="en-US" dirty="0"/>
              <a:t> 하게</a:t>
            </a:r>
            <a:r>
              <a:rPr lang="ko-KR" altLang="en-US" baseline="0" dirty="0"/>
              <a:t> 되면 스테이지를 </a:t>
            </a:r>
            <a:r>
              <a:rPr lang="ko-KR" altLang="en-US" baseline="0" dirty="0" err="1"/>
              <a:t>클리어</a:t>
            </a:r>
            <a:r>
              <a:rPr lang="ko-KR" altLang="en-US" baseline="0" dirty="0"/>
              <a:t> 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주인공 캐릭터가 칼에 찔리거나 총에 맞게 되면 게임이 종료되어집니다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6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개발 범위입니다</a:t>
            </a:r>
            <a:r>
              <a:rPr lang="en-US" altLang="ko-KR" dirty="0"/>
              <a:t>. </a:t>
            </a:r>
            <a:r>
              <a:rPr lang="ko-KR" altLang="en-US" dirty="0"/>
              <a:t>개발 범위는 </a:t>
            </a:r>
            <a:r>
              <a:rPr lang="ko-KR" altLang="en-US"/>
              <a:t>다음과 같습닏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9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6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2291-A068-4BB1-ABC2-C69FA2505A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3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2705725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2DGP 1 </a:t>
            </a:r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 발표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175956" y="2057653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611764" y="6099683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게임공학부</a:t>
            </a:r>
            <a:r>
              <a:rPr lang="ko-KR" altLang="en-US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2013182049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방승혁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-16824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컨셉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66965" y="3010951"/>
            <a:ext cx="11164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범위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01647" y="2940145"/>
            <a:ext cx="21236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게임 실행 흐름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22202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5209468" y="2804941"/>
            <a:ext cx="10314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5209468" y="4259580"/>
            <a:ext cx="995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876256" y="2780928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6908782" y="4264521"/>
            <a:ext cx="9035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8640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5209467" y="4211280"/>
            <a:ext cx="9959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2887384" y="4221088"/>
            <a:ext cx="1800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6908782" y="4221088"/>
            <a:ext cx="9035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8640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209467" y="2858791"/>
            <a:ext cx="10433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2887384" y="2862227"/>
            <a:ext cx="18722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6876256" y="2871986"/>
            <a:ext cx="93610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829845" y="2415671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166965" y="238645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755130" y="239673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887384" y="2795872"/>
            <a:ext cx="1872208" cy="9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891684" y="4259580"/>
            <a:ext cx="1800200" cy="49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88476" y="476672"/>
            <a:ext cx="41044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en-US" altLang="ko-KR" sz="28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1635" y="204609"/>
            <a:ext cx="7672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1656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79512" y="260648"/>
            <a:ext cx="16561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5124350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마케팅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" y="2091423"/>
            <a:ext cx="5374883" cy="39604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52120" y="281602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횡스크롤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액션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아케이드 게임인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메탈슬러그를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모작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원작 게임의 시원한 액션과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횡스크롤의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재미를 주는 게임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63843"/>
            <a:ext cx="19442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게임 실행 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2304256" cy="242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87671"/>
            <a:ext cx="23042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7584" y="4235292"/>
            <a:ext cx="169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적을 발견한다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1" y="1716249"/>
            <a:ext cx="3050562" cy="22476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57393"/>
            <a:ext cx="2585817" cy="22476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8900" y="4235292"/>
            <a:ext cx="128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적을 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88" y="1753875"/>
            <a:ext cx="2920927" cy="22476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21340" y="4235292"/>
            <a:ext cx="167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적을 제거한다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1" y="4797152"/>
            <a:ext cx="2627784" cy="17518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66683" y="5211415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게임에서 인질을 구출 시 강력한 아이템을 얻을 수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3548" y="5013176"/>
            <a:ext cx="396044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6" y="4797152"/>
            <a:ext cx="2448625" cy="173266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444208" y="5673080"/>
            <a:ext cx="694976" cy="65351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63843"/>
            <a:ext cx="19442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예상 게임 실행 흐름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2304256" cy="242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87671"/>
            <a:ext cx="23042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7393"/>
            <a:ext cx="4910921" cy="2762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104" y="266625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스테이지 마지막에는 보스가 존재하여 보스를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클리어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 스테이지를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클리어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699211"/>
            <a:ext cx="3588978" cy="158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3598" y="5168133"/>
            <a:ext cx="363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주인공 캐릭터가 총에 맞거나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칼에 찔리면 게임이 종료</a:t>
            </a:r>
          </a:p>
        </p:txBody>
      </p:sp>
    </p:spTree>
    <p:extLst>
      <p:ext uri="{BB962C8B-B14F-4D97-AF65-F5344CB8AC3E}">
        <p14:creationId xmlns:p14="http://schemas.microsoft.com/office/powerpoint/2010/main" val="37405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52191" y="473288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15841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0863" y="260648"/>
            <a:ext cx="1612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57581"/>
              </p:ext>
            </p:extLst>
          </p:nvPr>
        </p:nvGraphicFramePr>
        <p:xfrm>
          <a:off x="251520" y="1841439"/>
          <a:ext cx="8748512" cy="4827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8">
                  <a:extLst>
                    <a:ext uri="{9D8B030D-6E8A-4147-A177-3AD203B41FA5}">
                      <a16:colId xmlns:a16="http://schemas.microsoft.com/office/drawing/2014/main" val="2492557304"/>
                    </a:ext>
                  </a:extLst>
                </a:gridCol>
              </a:tblGrid>
              <a:tr h="53430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</a:t>
                      </a:r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캐릭터의 움직임은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방향으로 키보드로 조작 및 사격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캐릭터의 사격 범위를 </a:t>
                      </a:r>
                      <a:r>
                        <a:rPr lang="en-US" altLang="ko-KR" sz="12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방향에서 </a:t>
                      </a:r>
                      <a:r>
                        <a:rPr lang="en-US" altLang="ko-KR" sz="12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r>
                        <a:rPr lang="ko-KR" altLang="en-US" sz="12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방향으로 움직임이 가능하게 하여 자연스러운 움직임을 구현 </a:t>
                      </a:r>
                      <a:endParaRPr lang="en-US" altLang="ko-KR" sz="1200" b="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02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캐릭터의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방향키와 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 S D 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키를 사용하여</a:t>
                      </a:r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발사 점프 수류탄을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</a:t>
                      </a:r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키를 추가하여 게임 중에 먹은 무기를 교체하여 </a:t>
                      </a:r>
                      <a:endParaRPr lang="en-US" altLang="ko-KR" sz="1200" baseline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진행에 도움이 될 수 있도록 구현</a:t>
                      </a:r>
                      <a:endParaRPr lang="en-US" altLang="ko-KR" sz="1200" baseline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02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스테이지는 총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개로 제작 및 구현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보스를 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클리어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하는 형식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보스의 움직임과 다양한 패턴을 추가하고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난이도 선택이 가능 할 수 있도록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AI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-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주인공 캐릭터를 보자마자 공격하는 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상태가 기본 상태 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–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일반 적 보다 공격범위가 넓고 연발 사격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주인공을 향해 수류탄을 던지거나 다양한 패턴을 갖은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적이 출현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다양한 패턴과 공격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방식으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2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누구나 쉽게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클리어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할 수 있는 난이도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난이도를 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Hard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Easy</a:t>
                      </a:r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02733"/>
                  </a:ext>
                </a:extLst>
              </a:tr>
              <a:tr h="96606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주인공이 공격 당하였을 경우 게임 종료</a:t>
                      </a:r>
                      <a:endParaRPr lang="en-US" altLang="ko-KR" sz="12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 제거와 인질 </a:t>
                      </a:r>
                      <a:r>
                        <a:rPr lang="ko-KR" altLang="en-US" sz="1200" baseline="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구출시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점수 획득</a:t>
                      </a:r>
                      <a:endParaRPr lang="en-US" altLang="ko-KR" sz="12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인질을 구출하여 아이템을 획득</a:t>
                      </a:r>
                      <a:endParaRPr lang="en-US" altLang="ko-KR" sz="12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4.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 </a:t>
                      </a:r>
                      <a:r>
                        <a:rPr lang="ko-KR" altLang="en-US" sz="1200" baseline="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종료시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점수 합산 후 순위 산정 </a:t>
                      </a:r>
                      <a:endParaRPr lang="en-US" altLang="ko-KR" sz="12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튜토리얼</a:t>
                      </a:r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제작</a:t>
                      </a:r>
                      <a:endParaRPr lang="en-US" altLang="ko-KR" sz="1200" baseline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</a:t>
                      </a:r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탈 것들을 구현</a:t>
                      </a:r>
                      <a:endParaRPr lang="ko-KR" altLang="en-US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43351"/>
                  </a:ext>
                </a:extLst>
              </a:tr>
              <a:tr h="32202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발사와 죽음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200" baseline="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클리어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</a:t>
                      </a:r>
                      <a:r>
                        <a:rPr lang="ko-KR" altLang="en-US" sz="1200" baseline="0" dirty="0" err="1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획득시의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사운드 사용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38039"/>
                  </a:ext>
                </a:extLst>
              </a:tr>
              <a:tr h="32202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사격과 근접공격 폭발 달리기 등의 애니메이션 사용 약</a:t>
                      </a:r>
                      <a:r>
                        <a:rPr lang="en-US" altLang="ko-KR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4 </a:t>
                      </a:r>
                      <a:r>
                        <a:rPr lang="ko-KR" altLang="en-US" sz="12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미사일</a:t>
                      </a:r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발사</a:t>
                      </a:r>
                      <a:r>
                        <a:rPr lang="en-US" altLang="ko-KR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대포 발사 등의 다양한 애니메이션 추가 </a:t>
                      </a:r>
                      <a:endParaRPr lang="ko-KR" altLang="en-US" sz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41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971600" y="457639"/>
            <a:ext cx="4104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79512" y="259644"/>
            <a:ext cx="1931510" cy="10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19442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7505"/>
              </p:ext>
            </p:extLst>
          </p:nvPr>
        </p:nvGraphicFramePr>
        <p:xfrm>
          <a:off x="395536" y="1773846"/>
          <a:ext cx="8496944" cy="4714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개발 일정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dirty="0">
                          <a:solidFill>
                            <a:schemeClr val="lt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내용 </a:t>
                      </a:r>
                      <a:endParaRPr lang="ko-KR" altLang="en-US" sz="1800" b="0" dirty="0">
                        <a:solidFill>
                          <a:srgbClr val="FFFFFF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수집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좌표 처리</a:t>
                      </a:r>
                      <a:endParaRPr lang="en-US" altLang="ko-KR" sz="16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리소스 수집 </a:t>
                      </a: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캐릭터와 배경의 좌표 생성 및 지정</a:t>
                      </a:r>
                      <a:endParaRPr lang="en-US" altLang="ko-KR" sz="1600" b="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및 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1 .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캐릭터를 </a:t>
                      </a: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개를 설정</a:t>
                      </a:r>
                      <a:r>
                        <a:rPr lang="ko-KR" altLang="en-US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후 선택할 수 있는 기능 처리</a:t>
                      </a:r>
                      <a:endParaRPr lang="en-US" altLang="ko-KR" sz="1600" baseline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l"/>
                      <a:r>
                        <a:rPr lang="en-US" altLang="ko-KR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 </a:t>
                      </a:r>
                      <a:r>
                        <a:rPr lang="en-US" altLang="ko-KR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스테이지와 </a:t>
                      </a:r>
                      <a:r>
                        <a:rPr lang="en-US" altLang="ko-KR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16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스테이지를 구현 </a:t>
                      </a:r>
                      <a:endParaRPr lang="en-US" altLang="ko-KR" sz="1600" baseline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6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 캐릭터</a:t>
                      </a:r>
                      <a:r>
                        <a:rPr lang="ko-KR" altLang="en-US" sz="1600" b="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구현</a:t>
                      </a:r>
                      <a:endParaRPr lang="en-US" altLang="ko-KR" sz="16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주인공의 움직임을 표현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하 좌 우 점프 까지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b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 캐릭터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공격 구현 및 적 구현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 캐릭터가 총을 쏘고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적을 구현 </a:t>
                      </a: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적은 주인공을 공격함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캐릭터와 적에 대한 충돌 처리를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02733"/>
                  </a:ext>
                </a:extLst>
              </a:tr>
              <a:tr h="440462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중간점검 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   및 </a:t>
                      </a:r>
                      <a:endParaRPr lang="en-US" altLang="ko-KR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 추가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메인 메뉴 구현 </a:t>
                      </a:r>
                      <a:endParaRPr lang="en-US" altLang="ko-KR" sz="16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주인공 캐릭터가 사용할 공격 무기 아이템 구현 </a:t>
                      </a:r>
                      <a:endParaRPr lang="en-US" altLang="ko-KR" sz="16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3.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탈 것 추가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85176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58409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 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스테이지의 보스를 구현하고 충돌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34864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9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밸런스 조정 및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스코어 구현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각 스테이지의 밸런스 구현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en-US" altLang="ko-KR" sz="1600" baseline="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 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각 스테이지 마다 스코어를 구현 및 순위 구현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9586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</a:t>
                      </a:r>
                      <a:r>
                        <a:rPr lang="ko-KR" altLang="en-US" sz="1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최종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점검 및 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095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7" y="6063679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게임공학부</a:t>
            </a:r>
            <a:r>
              <a:rPr lang="ko-KR" altLang="en-US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2013182049 </a:t>
            </a:r>
            <a:r>
              <a:rPr lang="ko-KR" altLang="en-US" sz="2400" dirty="0" err="1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방승혁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41870"/>
              </p:ext>
            </p:extLst>
          </p:nvPr>
        </p:nvGraphicFramePr>
        <p:xfrm>
          <a:off x="467544" y="227687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648</Words>
  <Application>Microsoft Office PowerPoint</Application>
  <PresentationFormat>화면 슬라이드 쇼(4:3)</PresentationFormat>
  <Paragraphs>148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 ExtraBold</vt:lpstr>
      <vt:lpstr>Arial</vt:lpstr>
      <vt:lpstr>배달의민족 한나</vt:lpstr>
      <vt:lpstr>배달의민족 도현</vt:lpstr>
      <vt:lpstr>배달의민족 주아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Administrator</cp:lastModifiedBy>
  <cp:revision>244</cp:revision>
  <dcterms:created xsi:type="dcterms:W3CDTF">2014-05-20T10:28:59Z</dcterms:created>
  <dcterms:modified xsi:type="dcterms:W3CDTF">2016-09-20T11:23:38Z</dcterms:modified>
</cp:coreProperties>
</file>