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64" r:id="rId2"/>
    <p:sldId id="258" r:id="rId3"/>
    <p:sldId id="259" r:id="rId4"/>
    <p:sldId id="260" r:id="rId5"/>
    <p:sldId id="265" r:id="rId6"/>
    <p:sldId id="266" r:id="rId7"/>
    <p:sldId id="267" r:id="rId8"/>
    <p:sldId id="268" r:id="rId9"/>
    <p:sldId id="270" r:id="rId10"/>
    <p:sldId id="261" r:id="rId11"/>
    <p:sldId id="271" r:id="rId12"/>
    <p:sldId id="272" r:id="rId13"/>
    <p:sldId id="273" r:id="rId14"/>
    <p:sldId id="262" r:id="rId15"/>
    <p:sldId id="263" r:id="rId16"/>
    <p:sldId id="256" r:id="rId17"/>
  </p:sldIdLst>
  <p:sldSz cx="12192000" cy="6858000"/>
  <p:notesSz cx="6858000" cy="9144000"/>
  <p:embeddedFontLst>
    <p:embeddedFont>
      <p:font typeface="나눔스퀘어_ac Bold" panose="020B0600000101010101" pitchFamily="50" charset="-127"/>
      <p:bold r:id="rId19"/>
    </p:embeddedFont>
    <p:embeddedFont>
      <p:font typeface="나눔스퀘어라운드 Bold" panose="020B0600000101010101" pitchFamily="50" charset="-127"/>
      <p:bold r:id="rId20"/>
    </p:embeddedFont>
    <p:embeddedFont>
      <p:font typeface="나눔스퀘어라운드 Extra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838"/>
    <a:srgbClr val="27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5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AD9BE-2C0C-4BC4-A94A-97BFCB70340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DDFDB-2ED4-4B17-8F9F-55D020B6C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7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5B2A7-B8A7-4B35-A672-625FD7D19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0A8F3A-89E4-4F85-92FF-C0590F9EC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8B8A8-D942-4705-BBBD-A43E85DD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7D9B3-2CDE-4715-B074-1A59EA19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B12D3-B2C9-4390-BD80-2C6AF632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35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54C23-E0A2-4EA4-BE1C-3DAF5BDD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C2A531-4606-4AE0-ACA3-E9811FF4D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1163828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6B926-015B-46D6-B4BA-531F7858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DD654-582B-494B-A69A-2C1CB02D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CE55E-25B5-43C1-B19A-520F07CD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88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B4FA07-C84A-4BB6-BEA0-70A6CE476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C55DA0-E53F-43D4-9362-3BC49385E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CB7B2-BE43-4000-AE4C-4F36A1C2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80D38-5E39-467A-ACA2-5BB89E15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B7981-6927-481C-A16E-682EFE31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41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346-9833-45B6-96E8-0CE43B566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5"/>
            <a:ext cx="1163828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ECA79-DF21-4B5B-8DD5-B6CBA02A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753E7-61D7-46A0-B2E0-329457B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A0C3B-7A15-4643-8013-5C3FCE45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별, 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F767B3F3-FAC6-4783-8C20-179195E033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777240"/>
          </a:xfrm>
          <a:prstGeom prst="rect">
            <a:avLst/>
          </a:prstGeom>
        </p:spPr>
      </p:pic>
      <p:pic>
        <p:nvPicPr>
          <p:cNvPr id="8" name="그림 7" descr="별, 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FD23840D-812E-4FA0-990E-A04DECB13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760"/>
            <a:ext cx="12192000" cy="7772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A10BA99-84A4-4C7E-9963-AAE51B7B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8" y="96519"/>
            <a:ext cx="11638280" cy="68072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644C43-2A16-4C3A-9363-594339B134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8477" y1="13117" x2="47396" y2="14660"/>
                        <a14:foregroundMark x1="47396" y1="14660" x2="46354" y2="25772"/>
                        <a14:foregroundMark x1="46354" y1="25772" x2="44271" y2="29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33747"/>
          <a:stretch/>
        </p:blipFill>
        <p:spPr>
          <a:xfrm>
            <a:off x="11113476" y="5945688"/>
            <a:ext cx="888024" cy="9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6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5A1FD-C34D-49F4-ABA8-7F42BC2E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4C23E-599C-41F0-AC9C-DA7D12F29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1AE738-9454-4934-AA9E-7B9924D3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58650-FDB0-4A18-8329-1A818F23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1FEA7-C69B-4578-B09D-5EA5ABA1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5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07C8B-C84E-483A-AC42-F1767B69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705C3-003D-488E-A155-B8E2E6934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61353-7AEA-4A93-AFB3-64D0A3E28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5A1CD2-51D1-4846-925E-933B7122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DD8FF-F38A-41A7-9B09-CE2F85F3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E3EB0-8827-4CE2-ACA5-55DDD2C9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0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0D1A4-1165-4E99-BAD4-7282BA54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8F85B-2C15-4B06-BC34-D7DCD01C2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0BED88-3B86-49BB-8293-1810B46E4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C1F6B4-16C6-47B0-B13A-EB24A0747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231D9C-C371-4B95-A266-C12B9BCE0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D9F1C8-CE82-485D-8F5E-4AC8058F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D5219A-9E09-4F05-B5A5-FDF63106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779575-F3CF-43D9-9FDE-8D1436AC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9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62684-E7AB-4587-B58B-43314511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68A22F-45A5-450C-92B8-5EEB7F0E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EC689C-7940-4CA5-8941-B3C284D5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4BFDC6-09F1-438F-8481-17B245B9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1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CA9294-B571-4404-BA12-999E8BDF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C60FF7-4B06-43D0-BCE8-710061D7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1A7C70-A13C-421B-9767-CB08FFA4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5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85DCC-2354-4A2F-A738-4C79E1FC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65D58-A5F2-47D2-8D17-DE6D1F822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D14E4E-FCC9-41CC-93E9-B712F3AFF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55E529-89F5-4C8E-AB98-DFA5E235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0A4874-01DF-4FF8-8B21-6E126563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A18EDA-4BCC-43F6-933C-E8CEE8A9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6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19AC3-31AA-4767-BF28-6DD8EA18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DB397-CC74-483D-8BCC-3936A1917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9B99F-7BBA-4C66-AF58-0B40897BE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7683D1-CFAA-4F2C-81C4-9591F0A6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F38B69-FD71-4442-B4F2-902FB33D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88261-9D16-4D19-A800-DB260F82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37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E9D80-7085-4C4A-A5EA-D998B7492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7D599-1B6C-4E1C-A9AD-D154E44D6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AABB1-9249-4A2D-995F-48735062C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938D3E-B3E9-498E-ACEB-3DFC74E0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136525"/>
            <a:ext cx="11638280" cy="116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EDB8D6-4F00-47C7-ADC3-3472BD1995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8477" y1="13117" x2="47396" y2="14660"/>
                        <a14:foregroundMark x1="47396" y1="14660" x2="46354" y2="25772"/>
                        <a14:foregroundMark x1="46354" y1="25772" x2="44271" y2="29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33747"/>
          <a:stretch/>
        </p:blipFill>
        <p:spPr>
          <a:xfrm>
            <a:off x="11113476" y="5945688"/>
            <a:ext cx="888024" cy="9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1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별, 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D1CBE9BE-3D92-42B7-981C-A2B63E28CD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760"/>
            <a:ext cx="12192000" cy="7772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4952F0-66F0-4B8D-9474-90DDAAC9F04B}"/>
              </a:ext>
            </a:extLst>
          </p:cNvPr>
          <p:cNvSpPr/>
          <p:nvPr/>
        </p:nvSpPr>
        <p:spPr>
          <a:xfrm>
            <a:off x="2369209" y="3757282"/>
            <a:ext cx="74535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78A988-1716-419F-9905-457B1BB3A816}"/>
              </a:ext>
            </a:extLst>
          </p:cNvPr>
          <p:cNvSpPr txBox="1"/>
          <p:nvPr/>
        </p:nvSpPr>
        <p:spPr>
          <a:xfrm>
            <a:off x="2003425" y="2559045"/>
            <a:ext cx="8185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SEMICOLON - GAME</a:t>
            </a:r>
            <a:endParaRPr lang="ko-KR" altLang="en-US" sz="66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49EDB-7C95-48A5-B588-057021F90F45}"/>
              </a:ext>
            </a:extLst>
          </p:cNvPr>
          <p:cNvSpPr txBox="1"/>
          <p:nvPr/>
        </p:nvSpPr>
        <p:spPr>
          <a:xfrm>
            <a:off x="3816985" y="3962282"/>
            <a:ext cx="455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강의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8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김정찬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 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제작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함승호</a:t>
            </a:r>
          </a:p>
        </p:txBody>
      </p:sp>
      <p:pic>
        <p:nvPicPr>
          <p:cNvPr id="5" name="그림 4" descr="별, 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B4F69016-E96D-4AAB-BF46-D03C6F52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777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5201BE-7A00-47FD-BD49-55DDC91143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8477" y1="13117" x2="47396" y2="14660"/>
                        <a14:foregroundMark x1="47396" y1="14660" x2="46354" y2="25772"/>
                        <a14:foregroundMark x1="46354" y1="25772" x2="44271" y2="29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33747"/>
          <a:stretch/>
        </p:blipFill>
        <p:spPr>
          <a:xfrm>
            <a:off x="11113476" y="5945688"/>
            <a:ext cx="888024" cy="9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6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/>
      <p:bldP spid="13" grpId="1"/>
      <p:bldP spid="18" grpId="0"/>
      <p:bldP spid="1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BE579-EB83-4693-A492-B88DB1B2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  <a:ea typeface="나눔스퀘어라운드 ExtraBold" panose="020B0600000101010101"/>
              </a:rPr>
              <a:t>스크립트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72C478-C589-4438-B96A-ECC5A1C01C95}"/>
              </a:ext>
            </a:extLst>
          </p:cNvPr>
          <p:cNvSpPr txBox="1"/>
          <p:nvPr/>
        </p:nvSpPr>
        <p:spPr>
          <a:xfrm>
            <a:off x="5778934" y="2410008"/>
            <a:ext cx="4545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게임의 규칙</a:t>
            </a:r>
            <a:endParaRPr lang="en-US" altLang="ko-KR" sz="32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32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32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오브젝트들의 상호작용</a:t>
            </a:r>
            <a:endParaRPr lang="en-US" altLang="ko-KR" sz="3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888621-FA91-4310-9816-5A5AF2FDAF04}"/>
              </a:ext>
            </a:extLst>
          </p:cNvPr>
          <p:cNvGrpSpPr/>
          <p:nvPr/>
        </p:nvGrpSpPr>
        <p:grpSpPr>
          <a:xfrm>
            <a:off x="2352789" y="2246303"/>
            <a:ext cx="1503278" cy="1897071"/>
            <a:chOff x="2352789" y="2246303"/>
            <a:chExt cx="1503278" cy="1897071"/>
          </a:xfrm>
        </p:grpSpPr>
        <p:sp>
          <p:nvSpPr>
            <p:cNvPr id="11" name="사각형: 잘린 한쪽 모서리 10">
              <a:extLst>
                <a:ext uri="{FF2B5EF4-FFF2-40B4-BE49-F238E27FC236}">
                  <a16:creationId xmlns:a16="http://schemas.microsoft.com/office/drawing/2014/main" id="{FA577D67-3040-4BAB-8A77-16C2718EDD1F}"/>
                </a:ext>
              </a:extLst>
            </p:cNvPr>
            <p:cNvSpPr/>
            <p:nvPr/>
          </p:nvSpPr>
          <p:spPr>
            <a:xfrm>
              <a:off x="2352789" y="2246303"/>
              <a:ext cx="1503278" cy="1897071"/>
            </a:xfrm>
            <a:prstGeom prst="snip1Rect">
              <a:avLst>
                <a:gd name="adj" fmla="val 244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540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DFE1CD-A029-46AF-B387-28B2AA07227D}"/>
                </a:ext>
              </a:extLst>
            </p:cNvPr>
            <p:cNvSpPr txBox="1"/>
            <p:nvPr/>
          </p:nvSpPr>
          <p:spPr>
            <a:xfrm>
              <a:off x="2470988" y="2770000"/>
              <a:ext cx="128592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>
                  <a:solidFill>
                    <a:srgbClr val="00B05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C#</a:t>
              </a:r>
              <a:endParaRPr lang="ko-KR" altLang="en-US" sz="6600" dirty="0">
                <a:solidFill>
                  <a:srgbClr val="00B05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57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BE579-EB83-4693-A492-B88DB1B2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j-lt"/>
                <a:ea typeface="나눔스퀘어라운드 ExtraBold" panose="020B0600000101010101"/>
              </a:rPr>
              <a:t>각 스크립트가 하는 일</a:t>
            </a:r>
            <a:endParaRPr lang="ko-KR" altLang="en-US" dirty="0">
              <a:latin typeface="+mj-lt"/>
              <a:ea typeface="나눔스퀘어라운드 ExtraBold" panose="020B060000010101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2E973-412B-49D5-A86E-682C1A6EFB13}"/>
              </a:ext>
            </a:extLst>
          </p:cNvPr>
          <p:cNvSpPr txBox="1"/>
          <p:nvPr/>
        </p:nvSpPr>
        <p:spPr>
          <a:xfrm>
            <a:off x="1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Background</a:t>
            </a:r>
            <a:endParaRPr lang="ko-KR" altLang="en-US" sz="15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BA5CEE-2595-4CFF-8CDA-D8944ADF7E3F}"/>
              </a:ext>
            </a:extLst>
          </p:cNvPr>
          <p:cNvSpPr txBox="1"/>
          <p:nvPr/>
        </p:nvSpPr>
        <p:spPr>
          <a:xfrm>
            <a:off x="1321725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Destroyer</a:t>
            </a:r>
            <a:endParaRPr lang="ko-KR" altLang="en-US" sz="15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006016-2AB8-4C7E-9B6A-80BA3727E16D}"/>
              </a:ext>
            </a:extLst>
          </p:cNvPr>
          <p:cNvSpPr txBox="1"/>
          <p:nvPr/>
        </p:nvSpPr>
        <p:spPr>
          <a:xfrm>
            <a:off x="2643449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Obstacle</a:t>
            </a:r>
            <a:endParaRPr lang="ko-KR" altLang="en-US" sz="15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2CE1AE-5593-4874-A51C-DB62DF8D8D26}"/>
              </a:ext>
            </a:extLst>
          </p:cNvPr>
          <p:cNvSpPr txBox="1"/>
          <p:nvPr/>
        </p:nvSpPr>
        <p:spPr>
          <a:xfrm>
            <a:off x="3965173" y="5592198"/>
            <a:ext cx="1321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Obstacle</a:t>
            </a:r>
          </a:p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Spawn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F289F8-1916-4B70-A69B-601A38A93B9A}"/>
              </a:ext>
            </a:extLst>
          </p:cNvPr>
          <p:cNvSpPr txBox="1"/>
          <p:nvPr/>
        </p:nvSpPr>
        <p:spPr>
          <a:xfrm>
            <a:off x="5286897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Player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CFE8D9-F79A-430B-9CC1-63604C355BD6}"/>
              </a:ext>
            </a:extLst>
          </p:cNvPr>
          <p:cNvSpPr txBox="1"/>
          <p:nvPr/>
        </p:nvSpPr>
        <p:spPr>
          <a:xfrm>
            <a:off x="6608621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DE6411-C1E7-49CA-A36D-AC408134BAE2}"/>
              </a:ext>
            </a:extLst>
          </p:cNvPr>
          <p:cNvSpPr txBox="1"/>
          <p:nvPr/>
        </p:nvSpPr>
        <p:spPr>
          <a:xfrm>
            <a:off x="7930345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Score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2FAF1F-394E-41F5-ACF2-67855C794C73}"/>
              </a:ext>
            </a:extLst>
          </p:cNvPr>
          <p:cNvSpPr txBox="1"/>
          <p:nvPr/>
        </p:nvSpPr>
        <p:spPr>
          <a:xfrm>
            <a:off x="9252069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Spawner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3D7618-DB57-4D67-A909-1FC973B5815A}"/>
              </a:ext>
            </a:extLst>
          </p:cNvPr>
          <p:cNvSpPr txBox="1"/>
          <p:nvPr/>
        </p:nvSpPr>
        <p:spPr>
          <a:xfrm>
            <a:off x="10573793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TitleScene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D6DDBFDC-8A41-4205-8C16-2FB00D9642C2}"/>
              </a:ext>
            </a:extLst>
          </p:cNvPr>
          <p:cNvSpPr/>
          <p:nvPr/>
        </p:nvSpPr>
        <p:spPr>
          <a:xfrm>
            <a:off x="1002736" y="972588"/>
            <a:ext cx="637978" cy="889463"/>
          </a:xfrm>
          <a:prstGeom prst="snip1Rect">
            <a:avLst>
              <a:gd name="adj" fmla="val 244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</a:t>
            </a:r>
            <a:endParaRPr lang="ko-KR" altLang="en-US" sz="540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D7B2B1-0DAD-4126-A60D-960701C69F5D}"/>
              </a:ext>
            </a:extLst>
          </p:cNvPr>
          <p:cNvSpPr txBox="1"/>
          <p:nvPr/>
        </p:nvSpPr>
        <p:spPr>
          <a:xfrm>
            <a:off x="660863" y="1877097"/>
            <a:ext cx="1321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Background</a:t>
            </a:r>
            <a:endParaRPr lang="ko-KR" altLang="en-US" sz="140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사각형: 잘린 한쪽 모서리 36">
            <a:extLst>
              <a:ext uri="{FF2B5EF4-FFF2-40B4-BE49-F238E27FC236}">
                <a16:creationId xmlns:a16="http://schemas.microsoft.com/office/drawing/2014/main" id="{DC99BD21-04F8-4B56-A178-36588D1E9170}"/>
              </a:ext>
            </a:extLst>
          </p:cNvPr>
          <p:cNvSpPr/>
          <p:nvPr/>
        </p:nvSpPr>
        <p:spPr>
          <a:xfrm>
            <a:off x="1002736" y="2517176"/>
            <a:ext cx="637978" cy="889463"/>
          </a:xfrm>
          <a:prstGeom prst="snip1Rect">
            <a:avLst>
              <a:gd name="adj" fmla="val 244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</a:t>
            </a:r>
            <a:endParaRPr lang="ko-KR" altLang="en-US" sz="540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4C360D-BEFE-4B8F-98DE-D5A0A86ED2A6}"/>
              </a:ext>
            </a:extLst>
          </p:cNvPr>
          <p:cNvSpPr txBox="1"/>
          <p:nvPr/>
        </p:nvSpPr>
        <p:spPr>
          <a:xfrm>
            <a:off x="660863" y="3421685"/>
            <a:ext cx="1321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Destroyer</a:t>
            </a:r>
            <a:endParaRPr lang="ko-KR" altLang="en-US" sz="140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사각형: 잘린 한쪽 모서리 38">
            <a:extLst>
              <a:ext uri="{FF2B5EF4-FFF2-40B4-BE49-F238E27FC236}">
                <a16:creationId xmlns:a16="http://schemas.microsoft.com/office/drawing/2014/main" id="{497F2E94-5CAA-49DF-B86F-2A5FF1D26295}"/>
              </a:ext>
            </a:extLst>
          </p:cNvPr>
          <p:cNvSpPr/>
          <p:nvPr/>
        </p:nvSpPr>
        <p:spPr>
          <a:xfrm>
            <a:off x="1002736" y="4112876"/>
            <a:ext cx="637978" cy="889463"/>
          </a:xfrm>
          <a:prstGeom prst="snip1Rect">
            <a:avLst>
              <a:gd name="adj" fmla="val 244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</a:t>
            </a:r>
            <a:endParaRPr lang="ko-KR" altLang="en-US" sz="540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A84BBC-469F-4387-983B-816DEA514E4C}"/>
              </a:ext>
            </a:extLst>
          </p:cNvPr>
          <p:cNvSpPr txBox="1"/>
          <p:nvPr/>
        </p:nvSpPr>
        <p:spPr>
          <a:xfrm>
            <a:off x="660863" y="5017385"/>
            <a:ext cx="1321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Obstacle</a:t>
            </a:r>
            <a:endParaRPr lang="ko-KR" altLang="en-US" sz="140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6010-5666-41BC-90D9-8F0537C3D629}"/>
              </a:ext>
            </a:extLst>
          </p:cNvPr>
          <p:cNvSpPr txBox="1"/>
          <p:nvPr/>
        </p:nvSpPr>
        <p:spPr>
          <a:xfrm>
            <a:off x="2176985" y="1327903"/>
            <a:ext cx="433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배경을 이동시키는 스크립트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EEF49B-580F-4DC5-B334-9D006AB213A9}"/>
              </a:ext>
            </a:extLst>
          </p:cNvPr>
          <p:cNvSpPr txBox="1"/>
          <p:nvPr/>
        </p:nvSpPr>
        <p:spPr>
          <a:xfrm>
            <a:off x="2176985" y="2777241"/>
            <a:ext cx="433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오브젝트를 일정 시간 뒤 삭제시키는 스크립트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388861-64AA-4127-9CFE-A81F77B18835}"/>
              </a:ext>
            </a:extLst>
          </p:cNvPr>
          <p:cNvSpPr txBox="1"/>
          <p:nvPr/>
        </p:nvSpPr>
        <p:spPr>
          <a:xfrm>
            <a:off x="2176984" y="4372941"/>
            <a:ext cx="725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장애물</a:t>
            </a:r>
            <a:r>
              <a:rPr lang="en-US" altLang="ko-KR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가시</a:t>
            </a:r>
            <a:r>
              <a:rPr lang="en-US" altLang="ko-KR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이동 </a:t>
            </a:r>
            <a:r>
              <a:rPr lang="en-US" altLang="ko-KR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유령과 충돌 시 이펙트를 생성시키는 스크립트</a:t>
            </a:r>
          </a:p>
        </p:txBody>
      </p:sp>
    </p:spTree>
    <p:extLst>
      <p:ext uri="{BB962C8B-B14F-4D97-AF65-F5344CB8AC3E}">
        <p14:creationId xmlns:p14="http://schemas.microsoft.com/office/powerpoint/2010/main" val="160126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BE579-EB83-4693-A492-B88DB1B2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j-lt"/>
                <a:ea typeface="나눔스퀘어라운드 ExtraBold" panose="020B0600000101010101"/>
              </a:rPr>
              <a:t>각 스크립트가 하는 일</a:t>
            </a:r>
            <a:endParaRPr lang="ko-KR" altLang="en-US" dirty="0">
              <a:latin typeface="+mj-lt"/>
              <a:ea typeface="나눔스퀘어라운드 ExtraBold" panose="020B060000010101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2E973-412B-49D5-A86E-682C1A6EFB13}"/>
              </a:ext>
            </a:extLst>
          </p:cNvPr>
          <p:cNvSpPr txBox="1"/>
          <p:nvPr/>
        </p:nvSpPr>
        <p:spPr>
          <a:xfrm>
            <a:off x="1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Background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BA5CEE-2595-4CFF-8CDA-D8944ADF7E3F}"/>
              </a:ext>
            </a:extLst>
          </p:cNvPr>
          <p:cNvSpPr txBox="1"/>
          <p:nvPr/>
        </p:nvSpPr>
        <p:spPr>
          <a:xfrm>
            <a:off x="1321725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Destroyer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006016-2AB8-4C7E-9B6A-80BA3727E16D}"/>
              </a:ext>
            </a:extLst>
          </p:cNvPr>
          <p:cNvSpPr txBox="1"/>
          <p:nvPr/>
        </p:nvSpPr>
        <p:spPr>
          <a:xfrm>
            <a:off x="2643449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Obstacle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2CE1AE-5593-4874-A51C-DB62DF8D8D26}"/>
              </a:ext>
            </a:extLst>
          </p:cNvPr>
          <p:cNvSpPr txBox="1"/>
          <p:nvPr/>
        </p:nvSpPr>
        <p:spPr>
          <a:xfrm>
            <a:off x="3965173" y="5592198"/>
            <a:ext cx="1321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Obstacle</a:t>
            </a:r>
          </a:p>
          <a:p>
            <a:pPr algn="ctr"/>
            <a:r>
              <a:rPr lang="en-US" altLang="ko-KR" sz="15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Spawn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F289F8-1916-4B70-A69B-601A38A93B9A}"/>
              </a:ext>
            </a:extLst>
          </p:cNvPr>
          <p:cNvSpPr txBox="1"/>
          <p:nvPr/>
        </p:nvSpPr>
        <p:spPr>
          <a:xfrm>
            <a:off x="5286897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Player</a:t>
            </a:r>
            <a:endParaRPr lang="ko-KR" altLang="en-US" sz="15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CFE8D9-F79A-430B-9CC1-63604C355BD6}"/>
              </a:ext>
            </a:extLst>
          </p:cNvPr>
          <p:cNvSpPr txBox="1"/>
          <p:nvPr/>
        </p:nvSpPr>
        <p:spPr>
          <a:xfrm>
            <a:off x="6608621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DE6411-C1E7-49CA-A36D-AC408134BAE2}"/>
              </a:ext>
            </a:extLst>
          </p:cNvPr>
          <p:cNvSpPr txBox="1"/>
          <p:nvPr/>
        </p:nvSpPr>
        <p:spPr>
          <a:xfrm>
            <a:off x="7930345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Score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2FAF1F-394E-41F5-ACF2-67855C794C73}"/>
              </a:ext>
            </a:extLst>
          </p:cNvPr>
          <p:cNvSpPr txBox="1"/>
          <p:nvPr/>
        </p:nvSpPr>
        <p:spPr>
          <a:xfrm>
            <a:off x="9252069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Spawner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3D7618-DB57-4D67-A909-1FC973B5815A}"/>
              </a:ext>
            </a:extLst>
          </p:cNvPr>
          <p:cNvSpPr txBox="1"/>
          <p:nvPr/>
        </p:nvSpPr>
        <p:spPr>
          <a:xfrm>
            <a:off x="10573793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TitleScene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D6DDBFDC-8A41-4205-8C16-2FB00D9642C2}"/>
              </a:ext>
            </a:extLst>
          </p:cNvPr>
          <p:cNvSpPr/>
          <p:nvPr/>
        </p:nvSpPr>
        <p:spPr>
          <a:xfrm>
            <a:off x="1002736" y="972588"/>
            <a:ext cx="637978" cy="889463"/>
          </a:xfrm>
          <a:prstGeom prst="snip1Rect">
            <a:avLst>
              <a:gd name="adj" fmla="val 244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</a:t>
            </a:r>
            <a:endParaRPr lang="ko-KR" altLang="en-US" sz="540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D7B2B1-0DAD-4126-A60D-960701C69F5D}"/>
              </a:ext>
            </a:extLst>
          </p:cNvPr>
          <p:cNvSpPr txBox="1"/>
          <p:nvPr/>
        </p:nvSpPr>
        <p:spPr>
          <a:xfrm>
            <a:off x="509156" y="1877097"/>
            <a:ext cx="162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Obstacle Spawn</a:t>
            </a:r>
            <a:endParaRPr lang="ko-KR" altLang="en-US" sz="140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사각형: 잘린 한쪽 모서리 36">
            <a:extLst>
              <a:ext uri="{FF2B5EF4-FFF2-40B4-BE49-F238E27FC236}">
                <a16:creationId xmlns:a16="http://schemas.microsoft.com/office/drawing/2014/main" id="{DC99BD21-04F8-4B56-A178-36588D1E9170}"/>
              </a:ext>
            </a:extLst>
          </p:cNvPr>
          <p:cNvSpPr/>
          <p:nvPr/>
        </p:nvSpPr>
        <p:spPr>
          <a:xfrm>
            <a:off x="1002736" y="2517176"/>
            <a:ext cx="637978" cy="889463"/>
          </a:xfrm>
          <a:prstGeom prst="snip1Rect">
            <a:avLst>
              <a:gd name="adj" fmla="val 244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</a:t>
            </a:r>
            <a:endParaRPr lang="ko-KR" altLang="en-US" sz="540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4C360D-BEFE-4B8F-98DE-D5A0A86ED2A6}"/>
              </a:ext>
            </a:extLst>
          </p:cNvPr>
          <p:cNvSpPr txBox="1"/>
          <p:nvPr/>
        </p:nvSpPr>
        <p:spPr>
          <a:xfrm>
            <a:off x="660863" y="3421685"/>
            <a:ext cx="1321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Player</a:t>
            </a:r>
            <a:endParaRPr lang="ko-KR" altLang="en-US" sz="140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사각형: 잘린 한쪽 모서리 38">
            <a:extLst>
              <a:ext uri="{FF2B5EF4-FFF2-40B4-BE49-F238E27FC236}">
                <a16:creationId xmlns:a16="http://schemas.microsoft.com/office/drawing/2014/main" id="{497F2E94-5CAA-49DF-B86F-2A5FF1D26295}"/>
              </a:ext>
            </a:extLst>
          </p:cNvPr>
          <p:cNvSpPr/>
          <p:nvPr/>
        </p:nvSpPr>
        <p:spPr>
          <a:xfrm>
            <a:off x="1002736" y="4112876"/>
            <a:ext cx="637978" cy="889463"/>
          </a:xfrm>
          <a:prstGeom prst="snip1Rect">
            <a:avLst>
              <a:gd name="adj" fmla="val 244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</a:t>
            </a:r>
            <a:endParaRPr lang="ko-KR" altLang="en-US" sz="540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A84BBC-469F-4387-983B-816DEA514E4C}"/>
              </a:ext>
            </a:extLst>
          </p:cNvPr>
          <p:cNvSpPr txBox="1"/>
          <p:nvPr/>
        </p:nvSpPr>
        <p:spPr>
          <a:xfrm>
            <a:off x="660863" y="5017385"/>
            <a:ext cx="1321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Restart</a:t>
            </a:r>
            <a:endParaRPr lang="ko-KR" altLang="en-US" sz="140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6010-5666-41BC-90D9-8F0537C3D629}"/>
              </a:ext>
            </a:extLst>
          </p:cNvPr>
          <p:cNvSpPr txBox="1"/>
          <p:nvPr/>
        </p:nvSpPr>
        <p:spPr>
          <a:xfrm>
            <a:off x="2176985" y="1327903"/>
            <a:ext cx="464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장애물을 인스턴스화 해서 스폰시키는 스크립트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EEF49B-580F-4DC5-B334-9D006AB213A9}"/>
              </a:ext>
            </a:extLst>
          </p:cNvPr>
          <p:cNvSpPr txBox="1"/>
          <p:nvPr/>
        </p:nvSpPr>
        <p:spPr>
          <a:xfrm>
            <a:off x="2176985" y="2777241"/>
            <a:ext cx="433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캐릭터의 정보가 담겨있는 스크립트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388861-64AA-4127-9CFE-A81F77B18835}"/>
              </a:ext>
            </a:extLst>
          </p:cNvPr>
          <p:cNvSpPr txBox="1"/>
          <p:nvPr/>
        </p:nvSpPr>
        <p:spPr>
          <a:xfrm>
            <a:off x="2176984" y="4372941"/>
            <a:ext cx="725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체력이 </a:t>
            </a:r>
            <a:r>
              <a:rPr lang="en-US" altLang="ko-KR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되었을 때 재시작 여부를 묻는 스크립트</a:t>
            </a:r>
          </a:p>
        </p:txBody>
      </p:sp>
    </p:spTree>
    <p:extLst>
      <p:ext uri="{BB962C8B-B14F-4D97-AF65-F5344CB8AC3E}">
        <p14:creationId xmlns:p14="http://schemas.microsoft.com/office/powerpoint/2010/main" val="58887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BE579-EB83-4693-A492-B88DB1B2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j-lt"/>
                <a:ea typeface="나눔스퀘어라운드 ExtraBold" panose="020B0600000101010101"/>
              </a:rPr>
              <a:t>각 스크립트가 하는 일</a:t>
            </a:r>
            <a:endParaRPr lang="ko-KR" altLang="en-US" dirty="0">
              <a:latin typeface="+mj-lt"/>
              <a:ea typeface="나눔스퀘어라운드 ExtraBold" panose="020B060000010101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2E973-412B-49D5-A86E-682C1A6EFB13}"/>
              </a:ext>
            </a:extLst>
          </p:cNvPr>
          <p:cNvSpPr txBox="1"/>
          <p:nvPr/>
        </p:nvSpPr>
        <p:spPr>
          <a:xfrm>
            <a:off x="1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Background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BA5CEE-2595-4CFF-8CDA-D8944ADF7E3F}"/>
              </a:ext>
            </a:extLst>
          </p:cNvPr>
          <p:cNvSpPr txBox="1"/>
          <p:nvPr/>
        </p:nvSpPr>
        <p:spPr>
          <a:xfrm>
            <a:off x="1321725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Destroyer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006016-2AB8-4C7E-9B6A-80BA3727E16D}"/>
              </a:ext>
            </a:extLst>
          </p:cNvPr>
          <p:cNvSpPr txBox="1"/>
          <p:nvPr/>
        </p:nvSpPr>
        <p:spPr>
          <a:xfrm>
            <a:off x="2643449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Obstacle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2CE1AE-5593-4874-A51C-DB62DF8D8D26}"/>
              </a:ext>
            </a:extLst>
          </p:cNvPr>
          <p:cNvSpPr txBox="1"/>
          <p:nvPr/>
        </p:nvSpPr>
        <p:spPr>
          <a:xfrm>
            <a:off x="3965173" y="5592198"/>
            <a:ext cx="1321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Obstacle</a:t>
            </a:r>
          </a:p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Spawn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F289F8-1916-4B70-A69B-601A38A93B9A}"/>
              </a:ext>
            </a:extLst>
          </p:cNvPr>
          <p:cNvSpPr txBox="1"/>
          <p:nvPr/>
        </p:nvSpPr>
        <p:spPr>
          <a:xfrm>
            <a:off x="5286897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Player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CFE8D9-F79A-430B-9CC1-63604C355BD6}"/>
              </a:ext>
            </a:extLst>
          </p:cNvPr>
          <p:cNvSpPr txBox="1"/>
          <p:nvPr/>
        </p:nvSpPr>
        <p:spPr>
          <a:xfrm>
            <a:off x="6608621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DE6411-C1E7-49CA-A36D-AC408134BAE2}"/>
              </a:ext>
            </a:extLst>
          </p:cNvPr>
          <p:cNvSpPr txBox="1"/>
          <p:nvPr/>
        </p:nvSpPr>
        <p:spPr>
          <a:xfrm>
            <a:off x="7930345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Score</a:t>
            </a:r>
            <a:endParaRPr lang="ko-KR" altLang="en-US" sz="15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2FAF1F-394E-41F5-ACF2-67855C794C73}"/>
              </a:ext>
            </a:extLst>
          </p:cNvPr>
          <p:cNvSpPr txBox="1"/>
          <p:nvPr/>
        </p:nvSpPr>
        <p:spPr>
          <a:xfrm>
            <a:off x="9252069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Spawner</a:t>
            </a:r>
            <a:endParaRPr lang="ko-KR" altLang="en-US" sz="15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3D7618-DB57-4D67-A909-1FC973B5815A}"/>
              </a:ext>
            </a:extLst>
          </p:cNvPr>
          <p:cNvSpPr txBox="1"/>
          <p:nvPr/>
        </p:nvSpPr>
        <p:spPr>
          <a:xfrm>
            <a:off x="10573793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TitleScene</a:t>
            </a:r>
            <a:endParaRPr lang="ko-KR" altLang="en-US" sz="15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D6DDBFDC-8A41-4205-8C16-2FB00D9642C2}"/>
              </a:ext>
            </a:extLst>
          </p:cNvPr>
          <p:cNvSpPr/>
          <p:nvPr/>
        </p:nvSpPr>
        <p:spPr>
          <a:xfrm>
            <a:off x="1002736" y="972588"/>
            <a:ext cx="637978" cy="889463"/>
          </a:xfrm>
          <a:prstGeom prst="snip1Rect">
            <a:avLst>
              <a:gd name="adj" fmla="val 244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</a:t>
            </a:r>
            <a:endParaRPr lang="ko-KR" altLang="en-US" sz="540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D7B2B1-0DAD-4126-A60D-960701C69F5D}"/>
              </a:ext>
            </a:extLst>
          </p:cNvPr>
          <p:cNvSpPr txBox="1"/>
          <p:nvPr/>
        </p:nvSpPr>
        <p:spPr>
          <a:xfrm>
            <a:off x="509156" y="1877097"/>
            <a:ext cx="162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Score</a:t>
            </a:r>
            <a:endParaRPr lang="ko-KR" altLang="en-US" sz="140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사각형: 잘린 한쪽 모서리 36">
            <a:extLst>
              <a:ext uri="{FF2B5EF4-FFF2-40B4-BE49-F238E27FC236}">
                <a16:creationId xmlns:a16="http://schemas.microsoft.com/office/drawing/2014/main" id="{DC99BD21-04F8-4B56-A178-36588D1E9170}"/>
              </a:ext>
            </a:extLst>
          </p:cNvPr>
          <p:cNvSpPr/>
          <p:nvPr/>
        </p:nvSpPr>
        <p:spPr>
          <a:xfrm>
            <a:off x="1002736" y="2517176"/>
            <a:ext cx="637978" cy="889463"/>
          </a:xfrm>
          <a:prstGeom prst="snip1Rect">
            <a:avLst>
              <a:gd name="adj" fmla="val 244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</a:t>
            </a:r>
            <a:endParaRPr lang="ko-KR" altLang="en-US" sz="540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4C360D-BEFE-4B8F-98DE-D5A0A86ED2A6}"/>
              </a:ext>
            </a:extLst>
          </p:cNvPr>
          <p:cNvSpPr txBox="1"/>
          <p:nvPr/>
        </p:nvSpPr>
        <p:spPr>
          <a:xfrm>
            <a:off x="660863" y="3421685"/>
            <a:ext cx="1321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Spawner</a:t>
            </a:r>
            <a:endParaRPr lang="ko-KR" altLang="en-US" sz="140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사각형: 잘린 한쪽 모서리 38">
            <a:extLst>
              <a:ext uri="{FF2B5EF4-FFF2-40B4-BE49-F238E27FC236}">
                <a16:creationId xmlns:a16="http://schemas.microsoft.com/office/drawing/2014/main" id="{497F2E94-5CAA-49DF-B86F-2A5FF1D26295}"/>
              </a:ext>
            </a:extLst>
          </p:cNvPr>
          <p:cNvSpPr/>
          <p:nvPr/>
        </p:nvSpPr>
        <p:spPr>
          <a:xfrm>
            <a:off x="1002736" y="4112876"/>
            <a:ext cx="637978" cy="889463"/>
          </a:xfrm>
          <a:prstGeom prst="snip1Rect">
            <a:avLst>
              <a:gd name="adj" fmla="val 244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</a:t>
            </a:r>
            <a:endParaRPr lang="ko-KR" altLang="en-US" sz="540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A84BBC-469F-4387-983B-816DEA514E4C}"/>
              </a:ext>
            </a:extLst>
          </p:cNvPr>
          <p:cNvSpPr txBox="1"/>
          <p:nvPr/>
        </p:nvSpPr>
        <p:spPr>
          <a:xfrm>
            <a:off x="660863" y="5017385"/>
            <a:ext cx="1321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TitleScene</a:t>
            </a:r>
            <a:endParaRPr lang="ko-KR" altLang="en-US" sz="140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6010-5666-41BC-90D9-8F0537C3D629}"/>
              </a:ext>
            </a:extLst>
          </p:cNvPr>
          <p:cNvSpPr txBox="1"/>
          <p:nvPr/>
        </p:nvSpPr>
        <p:spPr>
          <a:xfrm>
            <a:off x="2176985" y="1327903"/>
            <a:ext cx="464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점수가 오르는 기능을 가진 스크립트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EEF49B-580F-4DC5-B334-9D006AB213A9}"/>
              </a:ext>
            </a:extLst>
          </p:cNvPr>
          <p:cNvSpPr txBox="1"/>
          <p:nvPr/>
        </p:nvSpPr>
        <p:spPr>
          <a:xfrm>
            <a:off x="2176985" y="2777241"/>
            <a:ext cx="707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라인 중 랜덤한 </a:t>
            </a:r>
            <a:r>
              <a:rPr lang="en-US" altLang="ko-KR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라인에서 장애물이 생성되게 하는 스크립트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388861-64AA-4127-9CFE-A81F77B18835}"/>
              </a:ext>
            </a:extLst>
          </p:cNvPr>
          <p:cNvSpPr txBox="1"/>
          <p:nvPr/>
        </p:nvSpPr>
        <p:spPr>
          <a:xfrm>
            <a:off x="2176984" y="4372941"/>
            <a:ext cx="725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타이틀 화면 </a:t>
            </a:r>
            <a:r>
              <a:rPr lang="en-US" altLang="ko-KR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 화면 전환기능을 가진 스크립트</a:t>
            </a:r>
          </a:p>
        </p:txBody>
      </p:sp>
    </p:spTree>
    <p:extLst>
      <p:ext uri="{BB962C8B-B14F-4D97-AF65-F5344CB8AC3E}">
        <p14:creationId xmlns:p14="http://schemas.microsoft.com/office/powerpoint/2010/main" val="3042977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AFCED-7438-466A-8901-5564C8D3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게임을 만들어 봅시다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001D7-2647-470B-9A67-F2D7C0C1C862}"/>
              </a:ext>
            </a:extLst>
          </p:cNvPr>
          <p:cNvSpPr txBox="1"/>
          <p:nvPr/>
        </p:nvSpPr>
        <p:spPr>
          <a:xfrm>
            <a:off x="-587332" y="1813017"/>
            <a:ext cx="13366663" cy="167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직접 게임을 만들어보는 실습시간입니다</a:t>
            </a:r>
            <a:endParaRPr lang="en-US" altLang="ko-KR" sz="400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어렵거나 질문이 있다면 강의자나 도우미들에게 말해주세요 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A88BC2-DBEE-44BE-B8D8-9F1F7AE49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12" y="4888885"/>
            <a:ext cx="1182727" cy="11949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CC85DB-6054-4448-AD87-609A63A6C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1718" y="4892503"/>
            <a:ext cx="1176630" cy="1194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988033-28DD-4376-978F-890F92F7FC21}"/>
              </a:ext>
            </a:extLst>
          </p:cNvPr>
          <p:cNvSpPr txBox="1"/>
          <p:nvPr/>
        </p:nvSpPr>
        <p:spPr>
          <a:xfrm>
            <a:off x="2584428" y="4427220"/>
            <a:ext cx="199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모르는게</a:t>
            </a:r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당연해</a:t>
            </a:r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FF770-8FBB-4234-A49C-2B1FFE5A1E93}"/>
              </a:ext>
            </a:extLst>
          </p:cNvPr>
          <p:cNvSpPr txBox="1"/>
          <p:nvPr/>
        </p:nvSpPr>
        <p:spPr>
          <a:xfrm>
            <a:off x="6729691" y="4427220"/>
            <a:ext cx="2575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겁내지 말고 질문하기</a:t>
            </a:r>
            <a:r>
              <a:rPr lang="en-US" altLang="ko-KR" sz="2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ko-KR" altLang="en-US" sz="20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12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D3250D5-30B6-4DD8-B983-2CE962A5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BC28D4-F4FC-41E4-99A6-66CBAEB46EDB}"/>
              </a:ext>
            </a:extLst>
          </p:cNvPr>
          <p:cNvSpPr/>
          <p:nvPr/>
        </p:nvSpPr>
        <p:spPr>
          <a:xfrm>
            <a:off x="1349604" y="2434472"/>
            <a:ext cx="9492792" cy="212103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038F2-F50D-4408-A032-44E061FD7587}"/>
              </a:ext>
            </a:extLst>
          </p:cNvPr>
          <p:cNvSpPr txBox="1"/>
          <p:nvPr/>
        </p:nvSpPr>
        <p:spPr>
          <a:xfrm>
            <a:off x="3205629" y="2940989"/>
            <a:ext cx="57807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6600" dirty="0">
                <a:solidFill>
                  <a:srgbClr val="3C38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수고하셨습니다</a:t>
            </a:r>
            <a:r>
              <a:rPr lang="en-US" altLang="ko-KR" sz="6600" dirty="0">
                <a:solidFill>
                  <a:srgbClr val="3C38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6600" dirty="0">
              <a:solidFill>
                <a:srgbClr val="3C383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670F6-BF87-4038-9C29-401731F44577}"/>
              </a:ext>
            </a:extLst>
          </p:cNvPr>
          <p:cNvSpPr txBox="1"/>
          <p:nvPr/>
        </p:nvSpPr>
        <p:spPr>
          <a:xfrm>
            <a:off x="3205629" y="2940989"/>
            <a:ext cx="57807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6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수고하셨습니다</a:t>
            </a:r>
            <a:r>
              <a:rPr lang="en-US" altLang="ko-KR" sz="6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66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12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D3F153-6DA1-4776-A373-15829825098E}"/>
              </a:ext>
            </a:extLst>
          </p:cNvPr>
          <p:cNvSpPr txBox="1"/>
          <p:nvPr/>
        </p:nvSpPr>
        <p:spPr>
          <a:xfrm>
            <a:off x="1550052" y="812800"/>
            <a:ext cx="7081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들어가야 하는 내용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0. </a:t>
            </a:r>
            <a:r>
              <a:rPr lang="ko-KR" altLang="en-US" dirty="0">
                <a:solidFill>
                  <a:schemeClr val="bg1"/>
                </a:solidFill>
              </a:rPr>
              <a:t>인사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세미콜론 소개 </a:t>
            </a:r>
            <a:r>
              <a:rPr lang="en-US" altLang="ko-KR" dirty="0">
                <a:solidFill>
                  <a:schemeClr val="bg1"/>
                </a:solidFill>
              </a:rPr>
              <a:t>(2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만들 게임 설명</a:t>
            </a:r>
            <a:r>
              <a:rPr lang="en-US" altLang="ko-KR" dirty="0">
                <a:solidFill>
                  <a:schemeClr val="bg1"/>
                </a:solidFill>
              </a:rPr>
              <a:t>(1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)3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유니티 키기</a:t>
            </a:r>
            <a:r>
              <a:rPr lang="en-US" altLang="ko-KR" dirty="0">
                <a:solidFill>
                  <a:schemeClr val="bg1"/>
                </a:solidFill>
              </a:rPr>
              <a:t>(2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)5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레이아웃 설명</a:t>
            </a:r>
            <a:r>
              <a:rPr lang="en-US" altLang="ko-KR" dirty="0">
                <a:solidFill>
                  <a:schemeClr val="bg1"/>
                </a:solidFill>
              </a:rPr>
              <a:t>(4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)9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스크립트가 무엇인지</a:t>
            </a:r>
            <a:r>
              <a:rPr lang="en-US" altLang="ko-KR" dirty="0">
                <a:solidFill>
                  <a:schemeClr val="bg1"/>
                </a:solidFill>
              </a:rPr>
              <a:t> + </a:t>
            </a:r>
            <a:r>
              <a:rPr lang="ko-KR" altLang="en-US" dirty="0">
                <a:solidFill>
                  <a:schemeClr val="bg1"/>
                </a:solidFill>
              </a:rPr>
              <a:t>해당 스크립트의 역할 </a:t>
            </a:r>
            <a:r>
              <a:rPr lang="en-US" altLang="ko-KR" dirty="0">
                <a:solidFill>
                  <a:schemeClr val="bg1"/>
                </a:solidFill>
              </a:rPr>
              <a:t>(5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)14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>
                <a:solidFill>
                  <a:schemeClr val="bg1"/>
                </a:solidFill>
              </a:rPr>
              <a:t>끼워 넣기 </a:t>
            </a:r>
            <a:r>
              <a:rPr lang="en-US" altLang="ko-KR" dirty="0">
                <a:solidFill>
                  <a:schemeClr val="bg1"/>
                </a:solidFill>
              </a:rPr>
              <a:t>(10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)24  </a:t>
            </a:r>
            <a:r>
              <a:rPr lang="en-US" altLang="ko-KR" b="1" dirty="0">
                <a:solidFill>
                  <a:srgbClr val="FF0000"/>
                </a:solidFill>
              </a:rPr>
              <a:t>&lt;- </a:t>
            </a:r>
            <a:r>
              <a:rPr lang="ko-KR" altLang="en-US" b="1" dirty="0">
                <a:solidFill>
                  <a:srgbClr val="FF0000"/>
                </a:solidFill>
              </a:rPr>
              <a:t>시간 할당 </a:t>
            </a:r>
            <a:r>
              <a:rPr lang="ko-KR" altLang="en-US" b="1" dirty="0" err="1">
                <a:solidFill>
                  <a:srgbClr val="FF0000"/>
                </a:solidFill>
              </a:rPr>
              <a:t>클듯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>
                <a:solidFill>
                  <a:schemeClr val="bg1"/>
                </a:solidFill>
              </a:rPr>
              <a:t>질문  받기</a:t>
            </a:r>
            <a:r>
              <a:rPr lang="en-US" altLang="ko-KR" dirty="0">
                <a:solidFill>
                  <a:schemeClr val="bg1"/>
                </a:solidFill>
              </a:rPr>
              <a:t> (5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 29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7.</a:t>
            </a:r>
            <a:r>
              <a:rPr lang="ko-KR" altLang="en-US" dirty="0">
                <a:solidFill>
                  <a:schemeClr val="bg1"/>
                </a:solidFill>
              </a:rPr>
              <a:t>마무리 </a:t>
            </a:r>
            <a:r>
              <a:rPr lang="en-US" altLang="ko-KR" dirty="0">
                <a:solidFill>
                  <a:schemeClr val="bg1"/>
                </a:solidFill>
              </a:rPr>
              <a:t>( 1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 30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89C8C-E543-4649-A490-CBBA36743356}"/>
              </a:ext>
            </a:extLst>
          </p:cNvPr>
          <p:cNvSpPr txBox="1"/>
          <p:nvPr/>
        </p:nvSpPr>
        <p:spPr>
          <a:xfrm>
            <a:off x="0" y="3580854"/>
            <a:ext cx="12547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구현할거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플레이어 이동 </a:t>
            </a:r>
            <a:r>
              <a:rPr lang="en-US" altLang="ko-KR" dirty="0">
                <a:solidFill>
                  <a:schemeClr val="bg1"/>
                </a:solidFill>
              </a:rPr>
              <a:t>( 3</a:t>
            </a:r>
            <a:r>
              <a:rPr lang="ko-KR" altLang="en-US" dirty="0">
                <a:solidFill>
                  <a:schemeClr val="bg1"/>
                </a:solidFill>
              </a:rPr>
              <a:t>개의 라인에서 위 아래 키로 움직이기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배경 이동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dirty="0">
                <a:solidFill>
                  <a:schemeClr val="bg1"/>
                </a:solidFill>
              </a:rPr>
              <a:t>스크립트만 넣으면 됨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이동속도 </a:t>
            </a:r>
            <a:r>
              <a:rPr lang="en-US" altLang="ko-KR" dirty="0">
                <a:solidFill>
                  <a:schemeClr val="bg1"/>
                </a:solidFill>
              </a:rPr>
              <a:t>public </a:t>
            </a:r>
            <a:r>
              <a:rPr lang="ko-KR" altLang="en-US" dirty="0">
                <a:solidFill>
                  <a:schemeClr val="bg1"/>
                </a:solidFill>
              </a:rPr>
              <a:t>으로 해서 조절하게 하자</a:t>
            </a:r>
            <a:r>
              <a:rPr lang="en-US" altLang="ko-KR" dirty="0">
                <a:solidFill>
                  <a:schemeClr val="bg1"/>
                </a:solidFill>
              </a:rPr>
              <a:t>) – </a:t>
            </a:r>
            <a:r>
              <a:rPr lang="ko-KR" altLang="en-US" dirty="0">
                <a:solidFill>
                  <a:schemeClr val="bg1"/>
                </a:solidFill>
              </a:rPr>
              <a:t>배경은 미리 </a:t>
            </a:r>
            <a:r>
              <a:rPr lang="ko-KR" altLang="en-US" dirty="0" err="1">
                <a:solidFill>
                  <a:schemeClr val="bg1"/>
                </a:solidFill>
              </a:rPr>
              <a:t>해놓는게</a:t>
            </a:r>
            <a:r>
              <a:rPr lang="ko-KR" altLang="en-US" dirty="0">
                <a:solidFill>
                  <a:schemeClr val="bg1"/>
                </a:solidFill>
              </a:rPr>
              <a:t> 좋을 듯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충돌처리</a:t>
            </a:r>
            <a:r>
              <a:rPr lang="en-US" altLang="ko-KR" dirty="0">
                <a:solidFill>
                  <a:schemeClr val="bg1"/>
                </a:solidFill>
              </a:rPr>
              <a:t>(tag</a:t>
            </a:r>
            <a:r>
              <a:rPr lang="ko-KR" altLang="en-US" dirty="0">
                <a:solidFill>
                  <a:schemeClr val="bg1"/>
                </a:solidFill>
              </a:rPr>
              <a:t>를 이용한 처리</a:t>
            </a:r>
            <a:r>
              <a:rPr lang="en-US" altLang="ko-KR" dirty="0">
                <a:solidFill>
                  <a:schemeClr val="bg1"/>
                </a:solidFill>
              </a:rPr>
              <a:t>, collision </a:t>
            </a:r>
            <a:r>
              <a:rPr lang="ko-KR" altLang="en-US" dirty="0">
                <a:solidFill>
                  <a:schemeClr val="bg1"/>
                </a:solidFill>
              </a:rPr>
              <a:t>설명은 간단하게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이펙트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이동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충돌시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particle</a:t>
            </a:r>
            <a:r>
              <a:rPr lang="ko-KR" altLang="en-US" dirty="0">
                <a:solidFill>
                  <a:schemeClr val="bg1"/>
                </a:solidFill>
              </a:rPr>
              <a:t> 실행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 err="1">
                <a:solidFill>
                  <a:schemeClr val="bg1"/>
                </a:solidFill>
              </a:rPr>
              <a:t>오브젝트풀링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이해 못할거임 그냥 자연스럽게 넘기기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08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DE9B8-EF29-4CA5-A7A7-8CDFEEAD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Ghost Runner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594754-FF0D-4E71-BF7C-FCFEBE7A3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712" y="4048994"/>
            <a:ext cx="1182727" cy="11949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97D170-E953-4ECA-A360-036AF91B0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97820" y="4048994"/>
            <a:ext cx="1176630" cy="1194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2F9D34-B8F2-48BC-8E17-11B1B4D0C587}"/>
              </a:ext>
            </a:extLst>
          </p:cNvPr>
          <p:cNvSpPr txBox="1"/>
          <p:nvPr/>
        </p:nvSpPr>
        <p:spPr>
          <a:xfrm>
            <a:off x="9889375" y="3533493"/>
            <a:ext cx="20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우리가 도와줄게 </a:t>
            </a:r>
            <a:r>
              <a:rPr lang="en-US" altLang="ko-KR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!!</a:t>
            </a:r>
            <a:endParaRPr lang="ko-KR" altLang="en-US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E351F6DE-90B2-45F1-8CDA-DFA078ED7D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469" r="424" b="927"/>
          <a:stretch/>
        </p:blipFill>
        <p:spPr>
          <a:xfrm>
            <a:off x="1006997" y="1281358"/>
            <a:ext cx="7672752" cy="429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0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83789-BE54-4092-901A-81FE2769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유니티엔진을 켜보자</a:t>
            </a:r>
            <a:endParaRPr lang="ko-KR" altLang="en-US" dirty="0"/>
          </a:p>
        </p:txBody>
      </p:sp>
      <p:pic>
        <p:nvPicPr>
          <p:cNvPr id="1026" name="Picture 2" descr="Unity2020 for Mac installation and download details - Programmer Sought">
            <a:extLst>
              <a:ext uri="{FF2B5EF4-FFF2-40B4-BE49-F238E27FC236}">
                <a16:creationId xmlns:a16="http://schemas.microsoft.com/office/drawing/2014/main" id="{C5575632-882A-4563-BB33-5D417DCB8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78" y="2279707"/>
            <a:ext cx="2477907" cy="229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C788576-F327-4A09-9426-4C33B9774297}"/>
              </a:ext>
            </a:extLst>
          </p:cNvPr>
          <p:cNvSpPr/>
          <p:nvPr/>
        </p:nvSpPr>
        <p:spPr>
          <a:xfrm>
            <a:off x="3599411" y="3024851"/>
            <a:ext cx="872836" cy="57773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CA5FDE5-88F5-4E30-8AB3-E5E128AF00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" r="193"/>
          <a:stretch/>
        </p:blipFill>
        <p:spPr>
          <a:xfrm>
            <a:off x="5047903" y="1405647"/>
            <a:ext cx="6851905" cy="41630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CF69716-7056-43D0-891C-D98649EEC50A}"/>
              </a:ext>
            </a:extLst>
          </p:cNvPr>
          <p:cNvSpPr/>
          <p:nvPr/>
        </p:nvSpPr>
        <p:spPr>
          <a:xfrm>
            <a:off x="6534150" y="3121025"/>
            <a:ext cx="5209638" cy="51752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1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2E3D-3176-4BA6-BFB6-18C1D5F6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레이아웃</a:t>
            </a:r>
          </a:p>
        </p:txBody>
      </p:sp>
      <p:pic>
        <p:nvPicPr>
          <p:cNvPr id="5" name="내용 개체 틀 4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45B45D26-66BF-418C-8AFD-ADC22D14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81" y="922653"/>
            <a:ext cx="9986488" cy="5435354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D2ECC6-F8C2-4C4A-8066-B734F2047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8" y="1388412"/>
            <a:ext cx="878188" cy="8872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043174-43A6-425E-B7FB-4E47E4E05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74731" y="1383815"/>
            <a:ext cx="878188" cy="89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2E3D-3176-4BA6-BFB6-18C1D5F6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레이아웃 </a:t>
            </a:r>
            <a:r>
              <a:rPr lang="en-US" altLang="ko-KR" dirty="0"/>
              <a:t>– Scene(</a:t>
            </a:r>
            <a:r>
              <a:rPr lang="ko-KR" altLang="en-US" dirty="0"/>
              <a:t>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45B45D26-66BF-418C-8AFD-ADC22D14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65" y="883920"/>
            <a:ext cx="8744868" cy="4759577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5ED26B-3DC1-443C-914F-4C946294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5" y="4365316"/>
            <a:ext cx="1182727" cy="11949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2FF834-26BD-4339-B102-6953D91D2DEE}"/>
              </a:ext>
            </a:extLst>
          </p:cNvPr>
          <p:cNvSpPr/>
          <p:nvPr/>
        </p:nvSpPr>
        <p:spPr>
          <a:xfrm>
            <a:off x="3380443" y="1295783"/>
            <a:ext cx="5011717" cy="2504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6A53F-2EBD-46A2-8CB1-6E482069D62D}"/>
              </a:ext>
            </a:extLst>
          </p:cNvPr>
          <p:cNvSpPr txBox="1"/>
          <p:nvPr/>
        </p:nvSpPr>
        <p:spPr>
          <a:xfrm>
            <a:off x="2005144" y="5750177"/>
            <a:ext cx="818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0" i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게임을 꾸미기 위해 소품이나 배경 건물 등을 </a:t>
            </a:r>
            <a:r>
              <a:rPr lang="ko-KR" altLang="en-US" sz="2000" b="0" i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배치하는데 사용된다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4EF8A0-E5CF-4BF6-9C7C-BD472548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9606" y="4365316"/>
            <a:ext cx="1176630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5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2E3D-3176-4BA6-BFB6-18C1D5F6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레이아웃 </a:t>
            </a:r>
            <a:r>
              <a:rPr lang="en-US" altLang="ko-KR" dirty="0"/>
              <a:t>– </a:t>
            </a:r>
            <a:r>
              <a:rPr lang="en-US" altLang="ko-KR" dirty="0" err="1"/>
              <a:t>Hierachy</a:t>
            </a:r>
            <a:r>
              <a:rPr lang="en-US" altLang="ko-KR" dirty="0"/>
              <a:t>(</a:t>
            </a:r>
            <a:r>
              <a:rPr lang="ko-KR" altLang="en-US" dirty="0" err="1"/>
              <a:t>하이어라키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45B45D26-66BF-418C-8AFD-ADC22D14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65" y="883920"/>
            <a:ext cx="8744868" cy="4759577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5ED26B-3DC1-443C-914F-4C946294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5" y="4365316"/>
            <a:ext cx="1182727" cy="11949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2FF834-26BD-4339-B102-6953D91D2DEE}"/>
              </a:ext>
            </a:extLst>
          </p:cNvPr>
          <p:cNvSpPr/>
          <p:nvPr/>
        </p:nvSpPr>
        <p:spPr>
          <a:xfrm>
            <a:off x="1723565" y="1303021"/>
            <a:ext cx="1652095" cy="2491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6A53F-2EBD-46A2-8CB1-6E482069D62D}"/>
              </a:ext>
            </a:extLst>
          </p:cNvPr>
          <p:cNvSpPr txBox="1"/>
          <p:nvPr/>
        </p:nvSpPr>
        <p:spPr>
          <a:xfrm>
            <a:off x="2005144" y="5750177"/>
            <a:ext cx="818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씬 에 배치되어 있는 </a:t>
            </a:r>
            <a:r>
              <a:rPr lang="ko-KR" altLang="en-US" sz="2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오브젝트들을 보여준다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4EF8A0-E5CF-4BF6-9C7C-BD472548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9606" y="4365316"/>
            <a:ext cx="1176630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1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2E3D-3176-4BA6-BFB6-18C1D5F6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레이아웃 </a:t>
            </a:r>
            <a:r>
              <a:rPr lang="en-US" altLang="ko-KR" dirty="0"/>
              <a:t>– Project(</a:t>
            </a:r>
            <a:r>
              <a:rPr lang="ko-KR" altLang="en-US" dirty="0"/>
              <a:t>프로젝트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45B45D26-66BF-418C-8AFD-ADC22D14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65" y="883920"/>
            <a:ext cx="8744868" cy="4759577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5ED26B-3DC1-443C-914F-4C946294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5" y="4365316"/>
            <a:ext cx="1182727" cy="11949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2FF834-26BD-4339-B102-6953D91D2DEE}"/>
              </a:ext>
            </a:extLst>
          </p:cNvPr>
          <p:cNvSpPr/>
          <p:nvPr/>
        </p:nvSpPr>
        <p:spPr>
          <a:xfrm>
            <a:off x="1723565" y="3784600"/>
            <a:ext cx="6681295" cy="1736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6A53F-2EBD-46A2-8CB1-6E482069D62D}"/>
              </a:ext>
            </a:extLst>
          </p:cNvPr>
          <p:cNvSpPr txBox="1"/>
          <p:nvPr/>
        </p:nvSpPr>
        <p:spPr>
          <a:xfrm>
            <a:off x="1261750" y="5774025"/>
            <a:ext cx="932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0" i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프로젝트에 포함된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에셋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(Asset) </a:t>
            </a:r>
            <a:r>
              <a:rPr lang="ko-KR" altLang="en-US" sz="2000" b="0" i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보여준다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4EF8A0-E5CF-4BF6-9C7C-BD472548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9606" y="4365316"/>
            <a:ext cx="1176630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2E3D-3176-4BA6-BFB6-18C1D5F6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레이아웃 </a:t>
            </a:r>
            <a:r>
              <a:rPr lang="en-US" altLang="ko-KR"/>
              <a:t>– Inspector(</a:t>
            </a:r>
            <a:r>
              <a:rPr lang="ko-KR" altLang="en-US"/>
              <a:t>인스펙터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5" name="내용 개체 틀 4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45B45D26-66BF-418C-8AFD-ADC22D14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65" y="883920"/>
            <a:ext cx="8744868" cy="4759577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5ED26B-3DC1-443C-914F-4C946294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5" y="4365316"/>
            <a:ext cx="1182727" cy="11949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2FF834-26BD-4339-B102-6953D91D2DEE}"/>
              </a:ext>
            </a:extLst>
          </p:cNvPr>
          <p:cNvSpPr/>
          <p:nvPr/>
        </p:nvSpPr>
        <p:spPr>
          <a:xfrm>
            <a:off x="8404860" y="1301926"/>
            <a:ext cx="2063573" cy="4199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6A53F-2EBD-46A2-8CB1-6E482069D62D}"/>
              </a:ext>
            </a:extLst>
          </p:cNvPr>
          <p:cNvSpPr txBox="1"/>
          <p:nvPr/>
        </p:nvSpPr>
        <p:spPr>
          <a:xfrm>
            <a:off x="1261750" y="5774025"/>
            <a:ext cx="932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하이어</a:t>
            </a:r>
            <a:r>
              <a:rPr lang="ko-KR" altLang="en-US" sz="2000" b="0" i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라키나 프로젝트의 오브젝트르 선택하면 그것에 대한 자세한 정보를 보여준다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4EF8A0-E5CF-4BF6-9C7C-BD472548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9606" y="4365316"/>
            <a:ext cx="1176630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7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2E3D-3176-4BA6-BFB6-18C1D5F6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레이아웃 </a:t>
            </a:r>
            <a:r>
              <a:rPr lang="en-US" altLang="ko-KR"/>
              <a:t>– Game(</a:t>
            </a:r>
            <a:r>
              <a:rPr lang="ko-KR" altLang="en-US"/>
              <a:t>게임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5" name="내용 개체 틀 4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45B45D26-66BF-418C-8AFD-ADC22D14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65" y="883920"/>
            <a:ext cx="8744868" cy="4759577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5ED26B-3DC1-443C-914F-4C946294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5" y="4365316"/>
            <a:ext cx="1182727" cy="1194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C6A53F-2EBD-46A2-8CB1-6E482069D62D}"/>
              </a:ext>
            </a:extLst>
          </p:cNvPr>
          <p:cNvSpPr txBox="1"/>
          <p:nvPr/>
        </p:nvSpPr>
        <p:spPr>
          <a:xfrm>
            <a:off x="2005144" y="5750177"/>
            <a:ext cx="818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0" i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카메라가 보여주는 것만을 보여준다</a:t>
            </a:r>
            <a:r>
              <a:rPr lang="en-US" altLang="ko-KR" sz="2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[ </a:t>
            </a:r>
            <a:r>
              <a:rPr lang="ko-KR" altLang="en-US" sz="2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실제 게임에서 보게 될 장면 </a:t>
            </a:r>
            <a:r>
              <a:rPr lang="en-US" altLang="ko-KR" sz="2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4EF8A0-E5CF-4BF6-9C7C-BD472548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9606" y="4365316"/>
            <a:ext cx="1176630" cy="1194920"/>
          </a:xfrm>
          <a:prstGeom prst="rect">
            <a:avLst/>
          </a:prstGeom>
        </p:spPr>
      </p:pic>
      <p:pic>
        <p:nvPicPr>
          <p:cNvPr id="8" name="그림 7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EE31723E-964F-41F2-B30E-A456398288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3" t="8923" r="23594" b="39599"/>
          <a:stretch/>
        </p:blipFill>
        <p:spPr>
          <a:xfrm>
            <a:off x="3379058" y="1315466"/>
            <a:ext cx="4998813" cy="24456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2FF834-26BD-4339-B102-6953D91D2DEE}"/>
              </a:ext>
            </a:extLst>
          </p:cNvPr>
          <p:cNvSpPr/>
          <p:nvPr/>
        </p:nvSpPr>
        <p:spPr>
          <a:xfrm>
            <a:off x="3380443" y="1295783"/>
            <a:ext cx="5011717" cy="2504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403</Words>
  <Application>Microsoft Office PowerPoint</Application>
  <PresentationFormat>와이드스크린</PresentationFormat>
  <Paragraphs>103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나눔스퀘어_ac Bold</vt:lpstr>
      <vt:lpstr>맑은 고딕</vt:lpstr>
      <vt:lpstr>나눔스퀘어라운드 ExtraBold</vt:lpstr>
      <vt:lpstr>나눔스퀘어라운드 Bold</vt:lpstr>
      <vt:lpstr>Arial</vt:lpstr>
      <vt:lpstr>Office 테마</vt:lpstr>
      <vt:lpstr>PowerPoint 프레젠테이션</vt:lpstr>
      <vt:lpstr>Ghost Runner</vt:lpstr>
      <vt:lpstr>유니티엔진을 켜보자</vt:lpstr>
      <vt:lpstr>에디터 레이아웃</vt:lpstr>
      <vt:lpstr>에디터 레이아웃 – Scene(씬)</vt:lpstr>
      <vt:lpstr>에디터 레이아웃 – Hierachy(하이어라키)</vt:lpstr>
      <vt:lpstr>에디터 레이아웃 – Project(프로젝트)</vt:lpstr>
      <vt:lpstr>에디터 레이아웃 – Inspector(인스펙터)</vt:lpstr>
      <vt:lpstr>에디터 레이아웃 – Game(게임)</vt:lpstr>
      <vt:lpstr>스크립트</vt:lpstr>
      <vt:lpstr>각 스크립트가 하는 일</vt:lpstr>
      <vt:lpstr>각 스크립트가 하는 일</vt:lpstr>
      <vt:lpstr>각 스크립트가 하는 일</vt:lpstr>
      <vt:lpstr>게임을 만들어 봅시다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함승호</dc:creator>
  <cp:lastModifiedBy>함승호</cp:lastModifiedBy>
  <cp:revision>95</cp:revision>
  <dcterms:created xsi:type="dcterms:W3CDTF">2021-05-11T06:27:30Z</dcterms:created>
  <dcterms:modified xsi:type="dcterms:W3CDTF">2021-05-14T00:58:16Z</dcterms:modified>
</cp:coreProperties>
</file>