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64" r:id="rId2"/>
    <p:sldId id="258" r:id="rId3"/>
    <p:sldId id="259" r:id="rId4"/>
    <p:sldId id="260" r:id="rId5"/>
    <p:sldId id="265" r:id="rId6"/>
    <p:sldId id="266" r:id="rId7"/>
    <p:sldId id="267" r:id="rId8"/>
    <p:sldId id="268" r:id="rId9"/>
    <p:sldId id="270" r:id="rId10"/>
    <p:sldId id="261" r:id="rId11"/>
    <p:sldId id="274" r:id="rId12"/>
    <p:sldId id="275" r:id="rId13"/>
    <p:sldId id="262" r:id="rId14"/>
    <p:sldId id="263" r:id="rId15"/>
  </p:sldIdLst>
  <p:sldSz cx="12192000" cy="6858000"/>
  <p:notesSz cx="6858000" cy="9144000"/>
  <p:embeddedFontLst>
    <p:embeddedFont>
      <p:font typeface="나눔스퀘어라운드 Bold" panose="020B0600000101010101" charset="-127"/>
      <p:bold r:id="rId17"/>
    </p:embeddedFont>
    <p:embeddedFont>
      <p:font typeface="나눔스퀘어_ac Bold" panose="020B0600000101010101" pitchFamily="50" charset="-127"/>
      <p:bold r:id="rId18"/>
    </p:embeddedFont>
    <p:embeddedFont>
      <p:font typeface="나눔스퀘어라운드 ExtraBold" panose="020B0600000101010101" pitchFamily="50" charset="-127"/>
      <p:bold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3838"/>
    <a:srgbClr val="27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64" autoAdjust="0"/>
    <p:restoredTop sz="94660"/>
  </p:normalViewPr>
  <p:slideViewPr>
    <p:cSldViewPr snapToGrid="0">
      <p:cViewPr varScale="1">
        <p:scale>
          <a:sx n="97" d="100"/>
          <a:sy n="97" d="100"/>
        </p:scale>
        <p:origin x="90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AD9BE-2C0C-4BC4-A94A-97BFCB703406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CDDFDB-2ED4-4B17-8F9F-55D020B6C5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074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5B2A7-B8A7-4B35-A672-625FD7D19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0A8F3A-89E4-4F85-92FF-C0590F9EC9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F8B8A8-D942-4705-BBBD-A43E85DDC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58AB-925F-4F07-8A78-3DEBCB3D0F8D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E7D9B3-2CDE-4715-B074-1A59EA193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1B12D3-B2C9-4390-BD80-2C6AF632B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062E-95F7-4E8E-8B30-DC79E2EC4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355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54C23-E0A2-4EA4-BE1C-3DAF5BDDE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C2A531-4606-4AE0-ACA3-E9811FF4D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28600" y="1825625"/>
            <a:ext cx="1163828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76B926-015B-46D6-B4BA-531F7858E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58AB-925F-4F07-8A78-3DEBCB3D0F8D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0DD654-582B-494B-A69A-2C1CB02DF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0CE55E-25B5-43C1-B19A-520F07CD4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062E-95F7-4E8E-8B30-DC79E2EC4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883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B4FA07-C84A-4BB6-BEA0-70A6CE476A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C55DA0-E53F-43D4-9362-3BC49385E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0CB7B2-BE43-4000-AE4C-4F36A1C2E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58AB-925F-4F07-8A78-3DEBCB3D0F8D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A80D38-5E39-467A-ACA2-5BB89E158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6B7981-6927-481C-A16E-682EFE312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062E-95F7-4E8E-8B30-DC79E2EC4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412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12E346-9833-45B6-96E8-0CE43B566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825625"/>
            <a:ext cx="1163828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6ECA79-DF21-4B5B-8DD5-B6CBA02A6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58AB-925F-4F07-8A78-3DEBCB3D0F8D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8753E7-61D7-46A0-B2E0-329457B2C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CA0C3B-7A15-4643-8013-5C3FCE452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062E-95F7-4E8E-8B30-DC79E2EC462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 descr="별, 옥외설치물, 밤하늘이(가) 표시된 사진&#10;&#10;자동 생성된 설명">
            <a:extLst>
              <a:ext uri="{FF2B5EF4-FFF2-40B4-BE49-F238E27FC236}">
                <a16:creationId xmlns:a16="http://schemas.microsoft.com/office/drawing/2014/main" id="{F767B3F3-FAC6-4783-8C20-179195E033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777240"/>
          </a:xfrm>
          <a:prstGeom prst="rect">
            <a:avLst/>
          </a:prstGeom>
        </p:spPr>
      </p:pic>
      <p:pic>
        <p:nvPicPr>
          <p:cNvPr id="8" name="그림 7" descr="별, 옥외설치물, 밤하늘이(가) 표시된 사진&#10;&#10;자동 생성된 설명">
            <a:extLst>
              <a:ext uri="{FF2B5EF4-FFF2-40B4-BE49-F238E27FC236}">
                <a16:creationId xmlns:a16="http://schemas.microsoft.com/office/drawing/2014/main" id="{FD23840D-812E-4FA0-990E-A04DECB13E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760"/>
            <a:ext cx="12192000" cy="77724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A10BA99-84A4-4C7E-9963-AAE51B7BE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08" y="96519"/>
            <a:ext cx="11638280" cy="68072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5644C43-2A16-4C3A-9363-594339B134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8477" y1="13117" x2="47396" y2="14660"/>
                        <a14:foregroundMark x1="47396" y1="14660" x2="46354" y2="25772"/>
                        <a14:foregroundMark x1="46354" y1="25772" x2="44271" y2="297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33747"/>
          <a:stretch/>
        </p:blipFill>
        <p:spPr>
          <a:xfrm>
            <a:off x="11113476" y="5945688"/>
            <a:ext cx="888024" cy="91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563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5A1FD-C34D-49F4-ABA8-7F42BC2E2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B4C23E-599C-41F0-AC9C-DA7D12F29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1AE738-9454-4934-AA9E-7B9924D38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58AB-925F-4F07-8A78-3DEBCB3D0F8D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658650-FDB0-4A18-8329-1A818F236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21FEA7-C69B-4578-B09D-5EA5ABA12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062E-95F7-4E8E-8B30-DC79E2EC4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65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07C8B-C84E-483A-AC42-F1767B69C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5705C3-003D-488E-A155-B8E2E69341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E61353-7AEA-4A93-AFB3-64D0A3E28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5A1CD2-51D1-4846-925E-933B7122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58AB-925F-4F07-8A78-3DEBCB3D0F8D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3DD8FF-F38A-41A7-9B09-CE2F85F34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5E3EB0-8827-4CE2-ACA5-55DDD2C9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062E-95F7-4E8E-8B30-DC79E2EC4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403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F0D1A4-1165-4E99-BAD4-7282BA54D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C8F85B-2C15-4B06-BC34-D7DCD01C2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0BED88-3B86-49BB-8293-1810B46E4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C1F6B4-16C6-47B0-B13A-EB24A07476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231D9C-C371-4B95-A266-C12B9BCE09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D9F1C8-CE82-485D-8F5E-4AC8058F4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58AB-925F-4F07-8A78-3DEBCB3D0F8D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D5219A-9E09-4F05-B5A5-FDF631063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779575-F3CF-43D9-9FDE-8D1436AC1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062E-95F7-4E8E-8B30-DC79E2EC4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597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62684-E7AB-4587-B58B-43314511F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68A22F-45A5-450C-92B8-5EEB7F0E3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58AB-925F-4F07-8A78-3DEBCB3D0F8D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EC689C-7940-4CA5-8941-B3C284D54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4BFDC6-09F1-438F-8481-17B245B98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062E-95F7-4E8E-8B30-DC79E2EC4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91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CA9294-B571-4404-BA12-999E8BDFF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58AB-925F-4F07-8A78-3DEBCB3D0F8D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C60FF7-4B06-43D0-BCE8-710061D75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1A7C70-A13C-421B-9767-CB08FFA4A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062E-95F7-4E8E-8B30-DC79E2EC4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750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85DCC-2354-4A2F-A738-4C79E1FCE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465D58-A5F2-47D2-8D17-DE6D1F822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D14E4E-FCC9-41CC-93E9-B712F3AFF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55E529-89F5-4C8E-AB98-DFA5E2352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58AB-925F-4F07-8A78-3DEBCB3D0F8D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0A4874-01DF-4FF8-8B21-6E1265635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A18EDA-4BCC-43F6-933C-E8CEE8A96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062E-95F7-4E8E-8B30-DC79E2EC4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561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19AC3-31AA-4767-BF28-6DD8EA181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5DB397-CC74-483D-8BCC-3936A1917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C9B99F-7BBA-4C66-AF58-0B40897BE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7683D1-CFAA-4F2C-81C4-9591F0A6D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58AB-925F-4F07-8A78-3DEBCB3D0F8D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F38B69-FD71-4442-B4F2-902FB33D3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A88261-9D16-4D19-A800-DB260F829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062E-95F7-4E8E-8B30-DC79E2EC4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37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FE9D80-7085-4C4A-A5EA-D998B74922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A58AB-925F-4F07-8A78-3DEBCB3D0F8D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27D599-1B6C-4E1C-A9AD-D154E44D63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EAABB1-9249-4A2D-995F-48735062C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2062E-95F7-4E8E-8B30-DC79E2EC462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938D3E-B3E9-498E-ACEB-3DFC74E0D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77" y="136525"/>
            <a:ext cx="11638280" cy="1169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FEDB8D6-4F00-47C7-ADC3-3472BD1995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foregroundMark x1="38477" y1="13117" x2="47396" y2="14660"/>
                        <a14:foregroundMark x1="47396" y1="14660" x2="46354" y2="25772"/>
                        <a14:foregroundMark x1="46354" y1="25772" x2="44271" y2="297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33747"/>
          <a:stretch/>
        </p:blipFill>
        <p:spPr>
          <a:xfrm>
            <a:off x="11113476" y="5945688"/>
            <a:ext cx="888024" cy="91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416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나눔스퀘어라운드 ExtraBold" panose="020B0600000101010101" pitchFamily="50" charset="-127"/>
          <a:ea typeface="나눔스퀘어라운드 ExtraBold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별, 옥외설치물, 밤하늘이(가) 표시된 사진&#10;&#10;자동 생성된 설명">
            <a:extLst>
              <a:ext uri="{FF2B5EF4-FFF2-40B4-BE49-F238E27FC236}">
                <a16:creationId xmlns:a16="http://schemas.microsoft.com/office/drawing/2014/main" id="{D1CBE9BE-3D92-42B7-981C-A2B63E28CD5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760"/>
            <a:ext cx="12192000" cy="77724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4952F0-66F0-4B8D-9474-90DDAAC9F04B}"/>
              </a:ext>
            </a:extLst>
          </p:cNvPr>
          <p:cNvSpPr/>
          <p:nvPr/>
        </p:nvSpPr>
        <p:spPr>
          <a:xfrm>
            <a:off x="2369209" y="3757282"/>
            <a:ext cx="745358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78A988-1716-419F-9905-457B1BB3A816}"/>
              </a:ext>
            </a:extLst>
          </p:cNvPr>
          <p:cNvSpPr txBox="1"/>
          <p:nvPr/>
        </p:nvSpPr>
        <p:spPr>
          <a:xfrm>
            <a:off x="2003425" y="2559045"/>
            <a:ext cx="81851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SEMICOLON - GAME</a:t>
            </a:r>
            <a:endParaRPr lang="ko-KR" altLang="en-US" sz="66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549EDB-7C95-48A5-B588-057021F90F45}"/>
              </a:ext>
            </a:extLst>
          </p:cNvPr>
          <p:cNvSpPr txBox="1"/>
          <p:nvPr/>
        </p:nvSpPr>
        <p:spPr>
          <a:xfrm>
            <a:off x="3816985" y="3962282"/>
            <a:ext cx="4558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강의 </a:t>
            </a:r>
            <a:r>
              <a:rPr lang="en-US" altLang="ko-KR" sz="28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2800" dirty="0" err="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김정찬</a:t>
            </a:r>
            <a:r>
              <a:rPr lang="ko-KR" altLang="en-US" sz="28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</a:t>
            </a:r>
            <a:r>
              <a:rPr lang="en-US" altLang="ko-KR" sz="28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|  </a:t>
            </a:r>
            <a:r>
              <a:rPr lang="ko-KR" altLang="en-US" sz="28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제작 </a:t>
            </a:r>
            <a:r>
              <a:rPr lang="en-US" altLang="ko-KR" sz="28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28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함승호</a:t>
            </a:r>
          </a:p>
        </p:txBody>
      </p:sp>
      <p:pic>
        <p:nvPicPr>
          <p:cNvPr id="5" name="그림 4" descr="별, 옥외설치물, 밤하늘이(가) 표시된 사진&#10;&#10;자동 생성된 설명">
            <a:extLst>
              <a:ext uri="{FF2B5EF4-FFF2-40B4-BE49-F238E27FC236}">
                <a16:creationId xmlns:a16="http://schemas.microsoft.com/office/drawing/2014/main" id="{B4F69016-E96D-4AAB-BF46-D03C6F524D3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7772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65201BE-7A00-47FD-BD49-55DDC91143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8477" y1="13117" x2="47396" y2="14660"/>
                        <a14:foregroundMark x1="47396" y1="14660" x2="46354" y2="25772"/>
                        <a14:foregroundMark x1="46354" y1="25772" x2="44271" y2="297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33747"/>
          <a:stretch/>
        </p:blipFill>
        <p:spPr>
          <a:xfrm>
            <a:off x="11113476" y="5945688"/>
            <a:ext cx="888024" cy="91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26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/>
      <p:bldP spid="13" grpId="1"/>
      <p:bldP spid="18" grpId="0"/>
      <p:bldP spid="18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6BE579-EB83-4693-A492-B88DB1B2E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lt"/>
                <a:ea typeface="나눔스퀘어라운드 ExtraBold" panose="020B0600000101010101"/>
              </a:rPr>
              <a:t>스크립트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72C478-C589-4438-B96A-ECC5A1C01C95}"/>
              </a:ext>
            </a:extLst>
          </p:cNvPr>
          <p:cNvSpPr txBox="1"/>
          <p:nvPr/>
        </p:nvSpPr>
        <p:spPr>
          <a:xfrm>
            <a:off x="5778934" y="2410008"/>
            <a:ext cx="45454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게임의 규칙</a:t>
            </a:r>
            <a:endParaRPr lang="en-US" altLang="ko-KR" sz="320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320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320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오브젝트들의 상호작용</a:t>
            </a:r>
            <a:endParaRPr lang="en-US" altLang="ko-KR" sz="32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B888621-FA91-4310-9816-5A5AF2FDAF04}"/>
              </a:ext>
            </a:extLst>
          </p:cNvPr>
          <p:cNvGrpSpPr/>
          <p:nvPr/>
        </p:nvGrpSpPr>
        <p:grpSpPr>
          <a:xfrm>
            <a:off x="2352789" y="2246303"/>
            <a:ext cx="1503278" cy="1897071"/>
            <a:chOff x="2352789" y="2246303"/>
            <a:chExt cx="1503278" cy="1897071"/>
          </a:xfrm>
        </p:grpSpPr>
        <p:sp>
          <p:nvSpPr>
            <p:cNvPr id="11" name="사각형: 잘린 한쪽 모서리 10">
              <a:extLst>
                <a:ext uri="{FF2B5EF4-FFF2-40B4-BE49-F238E27FC236}">
                  <a16:creationId xmlns:a16="http://schemas.microsoft.com/office/drawing/2014/main" id="{FA577D67-3040-4BAB-8A77-16C2718EDD1F}"/>
                </a:ext>
              </a:extLst>
            </p:cNvPr>
            <p:cNvSpPr/>
            <p:nvPr/>
          </p:nvSpPr>
          <p:spPr>
            <a:xfrm>
              <a:off x="2352789" y="2246303"/>
              <a:ext cx="1503278" cy="1897071"/>
            </a:xfrm>
            <a:prstGeom prst="snip1Rect">
              <a:avLst>
                <a:gd name="adj" fmla="val 2440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540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9DFE1CD-A029-46AF-B387-28B2AA07227D}"/>
                </a:ext>
              </a:extLst>
            </p:cNvPr>
            <p:cNvSpPr txBox="1"/>
            <p:nvPr/>
          </p:nvSpPr>
          <p:spPr>
            <a:xfrm>
              <a:off x="2470988" y="2770000"/>
              <a:ext cx="1285929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00" dirty="0">
                  <a:solidFill>
                    <a:srgbClr val="00B05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C#</a:t>
              </a:r>
              <a:endParaRPr lang="ko-KR" altLang="en-US" sz="6600" dirty="0">
                <a:solidFill>
                  <a:srgbClr val="00B05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2570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495D1C6-C614-4FEC-8C49-BD0E49CD5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+mj-lt"/>
                <a:ea typeface="나눔스퀘어라운드 ExtraBold" panose="020B0600000101010101"/>
              </a:rPr>
              <a:t>스크립트가 하는 일</a:t>
            </a:r>
            <a:endParaRPr lang="ko-KR" altLang="en-US"/>
          </a:p>
        </p:txBody>
      </p:sp>
      <p:pic>
        <p:nvPicPr>
          <p:cNvPr id="6" name="그림 5" descr="하늘, 옅은, 항공기이(가) 표시된 사진&#10;&#10;자동 생성된 설명">
            <a:extLst>
              <a:ext uri="{FF2B5EF4-FFF2-40B4-BE49-F238E27FC236}">
                <a16:creationId xmlns:a16="http://schemas.microsoft.com/office/drawing/2014/main" id="{09488317-E013-4125-91C7-611FF0C2E5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" b="1034"/>
          <a:stretch/>
        </p:blipFill>
        <p:spPr>
          <a:xfrm>
            <a:off x="2789632" y="1071211"/>
            <a:ext cx="7330025" cy="3539179"/>
          </a:xfrm>
          <a:prstGeom prst="rect">
            <a:avLst/>
          </a:prstGeom>
        </p:spPr>
      </p:pic>
      <p:sp>
        <p:nvSpPr>
          <p:cNvPr id="7" name="사각형: 잘린 한쪽 모서리 6">
            <a:extLst>
              <a:ext uri="{FF2B5EF4-FFF2-40B4-BE49-F238E27FC236}">
                <a16:creationId xmlns:a16="http://schemas.microsoft.com/office/drawing/2014/main" id="{06AD58D8-EDD7-4EE9-8E0E-8BFB1297799E}"/>
              </a:ext>
            </a:extLst>
          </p:cNvPr>
          <p:cNvSpPr/>
          <p:nvPr/>
        </p:nvSpPr>
        <p:spPr>
          <a:xfrm>
            <a:off x="1009157" y="2461978"/>
            <a:ext cx="551744" cy="757646"/>
          </a:xfrm>
          <a:prstGeom prst="snip1Rect">
            <a:avLst>
              <a:gd name="adj" fmla="val 244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440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#</a:t>
            </a:r>
            <a:endParaRPr lang="ko-KR" altLang="en-US" sz="4400">
              <a:solidFill>
                <a:srgbClr val="00B05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401F26-9804-4756-9881-63068DB55C3E}"/>
              </a:ext>
            </a:extLst>
          </p:cNvPr>
          <p:cNvSpPr txBox="1"/>
          <p:nvPr/>
        </p:nvSpPr>
        <p:spPr>
          <a:xfrm>
            <a:off x="590998" y="3275111"/>
            <a:ext cx="1388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Background</a:t>
            </a:r>
            <a:endParaRPr lang="ko-KR" altLang="en-US" sz="140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56119C3-8866-4030-A766-5AA7A3491667}"/>
              </a:ext>
            </a:extLst>
          </p:cNvPr>
          <p:cNvSpPr/>
          <p:nvPr/>
        </p:nvSpPr>
        <p:spPr>
          <a:xfrm>
            <a:off x="2580913" y="1071211"/>
            <a:ext cx="7747462" cy="100697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7C873D-C7AE-4E03-81C8-12B7F245BE13}"/>
              </a:ext>
            </a:extLst>
          </p:cNvPr>
          <p:cNvSpPr/>
          <p:nvPr/>
        </p:nvSpPr>
        <p:spPr>
          <a:xfrm>
            <a:off x="2580913" y="3603419"/>
            <a:ext cx="7747462" cy="100697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42711-53DB-4328-9D9C-6BE29424CA91}"/>
              </a:ext>
            </a:extLst>
          </p:cNvPr>
          <p:cNvSpPr txBox="1"/>
          <p:nvPr/>
        </p:nvSpPr>
        <p:spPr>
          <a:xfrm>
            <a:off x="3755590" y="5271687"/>
            <a:ext cx="4338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배경을 이동시키는 역할</a:t>
            </a:r>
          </a:p>
        </p:txBody>
      </p:sp>
    </p:spTree>
    <p:extLst>
      <p:ext uri="{BB962C8B-B14F-4D97-AF65-F5344CB8AC3E}">
        <p14:creationId xmlns:p14="http://schemas.microsoft.com/office/powerpoint/2010/main" val="350147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495D1C6-C614-4FEC-8C49-BD0E49CD5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+mj-lt"/>
                <a:ea typeface="나눔스퀘어라운드 ExtraBold" panose="020B0600000101010101"/>
              </a:rPr>
              <a:t>스크립트가 하는 일</a:t>
            </a:r>
            <a:endParaRPr lang="ko-KR" altLang="en-US"/>
          </a:p>
        </p:txBody>
      </p:sp>
      <p:pic>
        <p:nvPicPr>
          <p:cNvPr id="6" name="그림 5" descr="하늘, 옅은, 항공기이(가) 표시된 사진&#10;&#10;자동 생성된 설명">
            <a:extLst>
              <a:ext uri="{FF2B5EF4-FFF2-40B4-BE49-F238E27FC236}">
                <a16:creationId xmlns:a16="http://schemas.microsoft.com/office/drawing/2014/main" id="{09488317-E013-4125-91C7-611FF0C2E5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" b="1034"/>
          <a:stretch/>
        </p:blipFill>
        <p:spPr>
          <a:xfrm>
            <a:off x="2789632" y="1071211"/>
            <a:ext cx="7330025" cy="3539179"/>
          </a:xfrm>
          <a:prstGeom prst="rect">
            <a:avLst/>
          </a:prstGeom>
        </p:spPr>
      </p:pic>
      <p:sp>
        <p:nvSpPr>
          <p:cNvPr id="7" name="사각형: 잘린 한쪽 모서리 6">
            <a:extLst>
              <a:ext uri="{FF2B5EF4-FFF2-40B4-BE49-F238E27FC236}">
                <a16:creationId xmlns:a16="http://schemas.microsoft.com/office/drawing/2014/main" id="{06AD58D8-EDD7-4EE9-8E0E-8BFB1297799E}"/>
              </a:ext>
            </a:extLst>
          </p:cNvPr>
          <p:cNvSpPr/>
          <p:nvPr/>
        </p:nvSpPr>
        <p:spPr>
          <a:xfrm>
            <a:off x="1009157" y="2461978"/>
            <a:ext cx="551744" cy="757646"/>
          </a:xfrm>
          <a:prstGeom prst="snip1Rect">
            <a:avLst>
              <a:gd name="adj" fmla="val 244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440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#</a:t>
            </a:r>
            <a:endParaRPr lang="ko-KR" altLang="en-US" sz="4400">
              <a:solidFill>
                <a:srgbClr val="00B05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401F26-9804-4756-9881-63068DB55C3E}"/>
              </a:ext>
            </a:extLst>
          </p:cNvPr>
          <p:cNvSpPr txBox="1"/>
          <p:nvPr/>
        </p:nvSpPr>
        <p:spPr>
          <a:xfrm>
            <a:off x="590998" y="3275111"/>
            <a:ext cx="1388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Character</a:t>
            </a:r>
            <a:endParaRPr lang="ko-KR" altLang="en-US" sz="140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56119C3-8866-4030-A766-5AA7A3491667}"/>
              </a:ext>
            </a:extLst>
          </p:cNvPr>
          <p:cNvSpPr/>
          <p:nvPr/>
        </p:nvSpPr>
        <p:spPr>
          <a:xfrm>
            <a:off x="6035346" y="2461978"/>
            <a:ext cx="838595" cy="100697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42711-53DB-4328-9D9C-6BE29424CA91}"/>
              </a:ext>
            </a:extLst>
          </p:cNvPr>
          <p:cNvSpPr txBox="1"/>
          <p:nvPr/>
        </p:nvSpPr>
        <p:spPr>
          <a:xfrm>
            <a:off x="3926942" y="5281519"/>
            <a:ext cx="4338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캐릭터의 정보를 가지고 있다</a:t>
            </a:r>
          </a:p>
        </p:txBody>
      </p:sp>
    </p:spTree>
    <p:extLst>
      <p:ext uri="{BB962C8B-B14F-4D97-AF65-F5344CB8AC3E}">
        <p14:creationId xmlns:p14="http://schemas.microsoft.com/office/powerpoint/2010/main" val="1342413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AFCED-7438-466A-8901-5564C8D31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게임을 만들어 봅시다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6001D7-2647-470B-9A67-F2D7C0C1C862}"/>
              </a:ext>
            </a:extLst>
          </p:cNvPr>
          <p:cNvSpPr txBox="1"/>
          <p:nvPr/>
        </p:nvSpPr>
        <p:spPr>
          <a:xfrm>
            <a:off x="-587332" y="1813017"/>
            <a:ext cx="13366663" cy="1678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직접 게임을 만들어보는 실습시간입니다</a:t>
            </a:r>
            <a:endParaRPr lang="en-US" altLang="ko-KR" sz="4000">
              <a:solidFill>
                <a:srgbClr val="FFC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20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어렵거나 질문이 있다면 강의자나 도우미들에게 말해주세요 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A88BC2-DBEE-44BE-B8D8-9F1F7AE49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312" y="4888885"/>
            <a:ext cx="1182727" cy="119492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1CC85DB-6054-4448-AD87-609A63A6C9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81718" y="4892503"/>
            <a:ext cx="1176630" cy="11949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988033-28DD-4376-978F-890F92F7FC21}"/>
              </a:ext>
            </a:extLst>
          </p:cNvPr>
          <p:cNvSpPr txBox="1"/>
          <p:nvPr/>
        </p:nvSpPr>
        <p:spPr>
          <a:xfrm>
            <a:off x="2584428" y="4427220"/>
            <a:ext cx="1992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모르는게</a:t>
            </a:r>
            <a:r>
              <a:rPr lang="ko-KR" altLang="en-US" sz="20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당연해</a:t>
            </a:r>
            <a:r>
              <a:rPr lang="en-US" altLang="ko-KR" sz="20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~</a:t>
            </a:r>
            <a:endParaRPr lang="ko-KR" altLang="en-US" sz="20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DFF770-8FBB-4234-A49C-2B1FFE5A1E93}"/>
              </a:ext>
            </a:extLst>
          </p:cNvPr>
          <p:cNvSpPr txBox="1"/>
          <p:nvPr/>
        </p:nvSpPr>
        <p:spPr>
          <a:xfrm>
            <a:off x="6729691" y="4427220"/>
            <a:ext cx="2575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겁내지 말고 질문하기</a:t>
            </a:r>
            <a:r>
              <a:rPr lang="en-US" altLang="ko-KR" sz="200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!</a:t>
            </a:r>
            <a:endParaRPr lang="ko-KR" altLang="en-US" sz="200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0126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2BC28D4-F4FC-41E4-99A6-66CBAEB46EDB}"/>
              </a:ext>
            </a:extLst>
          </p:cNvPr>
          <p:cNvSpPr/>
          <p:nvPr/>
        </p:nvSpPr>
        <p:spPr>
          <a:xfrm>
            <a:off x="1349604" y="2434472"/>
            <a:ext cx="9492792" cy="2121031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0038F2-F50D-4408-A032-44E061FD7587}"/>
              </a:ext>
            </a:extLst>
          </p:cNvPr>
          <p:cNvSpPr txBox="1"/>
          <p:nvPr/>
        </p:nvSpPr>
        <p:spPr>
          <a:xfrm>
            <a:off x="3205629" y="2940989"/>
            <a:ext cx="57807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6600" dirty="0">
                <a:solidFill>
                  <a:srgbClr val="3C383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수고하셨습니다</a:t>
            </a:r>
            <a:r>
              <a:rPr lang="en-US" altLang="ko-KR" sz="6600" dirty="0">
                <a:solidFill>
                  <a:srgbClr val="3C383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ko-KR" altLang="en-US" sz="6600" dirty="0">
              <a:solidFill>
                <a:srgbClr val="3C3838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4670F6-BF87-4038-9C29-401731F44577}"/>
              </a:ext>
            </a:extLst>
          </p:cNvPr>
          <p:cNvSpPr txBox="1"/>
          <p:nvPr/>
        </p:nvSpPr>
        <p:spPr>
          <a:xfrm>
            <a:off x="3205629" y="2940989"/>
            <a:ext cx="57807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66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수고하셨습니다</a:t>
            </a:r>
            <a:r>
              <a:rPr lang="en-US" altLang="ko-KR" sz="66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ko-KR" altLang="en-US" sz="66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4121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DE9B8-EF29-4CA5-A7A7-8CDFEEAD2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Ghost Runner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594754-FF0D-4E71-BF7C-FCFEBE7A3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712" y="4048994"/>
            <a:ext cx="1182727" cy="11949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197D170-E953-4ECA-A360-036AF91B0E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97820" y="4048994"/>
            <a:ext cx="1176630" cy="11949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2F9D34-B8F2-48BC-8E17-11B1B4D0C587}"/>
              </a:ext>
            </a:extLst>
          </p:cNvPr>
          <p:cNvSpPr txBox="1"/>
          <p:nvPr/>
        </p:nvSpPr>
        <p:spPr>
          <a:xfrm>
            <a:off x="9889375" y="3533493"/>
            <a:ext cx="201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우리가 도와줄게 </a:t>
            </a:r>
            <a:r>
              <a:rPr lang="en-US" altLang="ko-KR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!!</a:t>
            </a:r>
            <a:endParaRPr lang="ko-KR" altLang="en-US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E351F6DE-90B2-45F1-8CDA-DFA078ED7D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" t="469" r="424" b="927"/>
          <a:stretch/>
        </p:blipFill>
        <p:spPr>
          <a:xfrm>
            <a:off x="1006997" y="1281358"/>
            <a:ext cx="7672752" cy="429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0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83789-BE54-4092-901A-81FE2769D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유니티엔진을 켜보자</a:t>
            </a:r>
            <a:endParaRPr lang="ko-KR" altLang="en-US" dirty="0"/>
          </a:p>
        </p:txBody>
      </p:sp>
      <p:pic>
        <p:nvPicPr>
          <p:cNvPr id="1026" name="Picture 2" descr="Unity2020 for Mac installation and download details - Programmer Sought">
            <a:extLst>
              <a:ext uri="{FF2B5EF4-FFF2-40B4-BE49-F238E27FC236}">
                <a16:creationId xmlns:a16="http://schemas.microsoft.com/office/drawing/2014/main" id="{C5575632-882A-4563-BB33-5D417DCB8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78" y="2279707"/>
            <a:ext cx="2477907" cy="2298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3C788576-F327-4A09-9426-4C33B9774297}"/>
              </a:ext>
            </a:extLst>
          </p:cNvPr>
          <p:cNvSpPr/>
          <p:nvPr/>
        </p:nvSpPr>
        <p:spPr>
          <a:xfrm>
            <a:off x="3599411" y="3024851"/>
            <a:ext cx="872836" cy="577735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0CA5FDE5-88F5-4E30-8AB3-E5E128AF00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" r="193"/>
          <a:stretch/>
        </p:blipFill>
        <p:spPr>
          <a:xfrm>
            <a:off x="5047903" y="1405647"/>
            <a:ext cx="6851905" cy="416308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CF69716-7056-43D0-891C-D98649EEC50A}"/>
              </a:ext>
            </a:extLst>
          </p:cNvPr>
          <p:cNvSpPr/>
          <p:nvPr/>
        </p:nvSpPr>
        <p:spPr>
          <a:xfrm>
            <a:off x="6534150" y="3121025"/>
            <a:ext cx="5209638" cy="51752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610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E2E3D-3176-4BA6-BFB6-18C1D5F61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에디터 레이아웃</a:t>
            </a:r>
          </a:p>
        </p:txBody>
      </p:sp>
      <p:pic>
        <p:nvPicPr>
          <p:cNvPr id="5" name="내용 개체 틀 4" descr="텍스트, 모니터, 스크린샷, 실내이(가) 표시된 사진&#10;&#10;자동 생성된 설명">
            <a:extLst>
              <a:ext uri="{FF2B5EF4-FFF2-40B4-BE49-F238E27FC236}">
                <a16:creationId xmlns:a16="http://schemas.microsoft.com/office/drawing/2014/main" id="{45B45D26-66BF-418C-8AFD-ADC22D14D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81" y="922653"/>
            <a:ext cx="9986488" cy="5435354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2D2ECC6-F8C2-4C4A-8066-B734F2047E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8" y="1388412"/>
            <a:ext cx="878188" cy="88724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6043174-43A6-425E-B7FB-4E47E4E050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74731" y="1383815"/>
            <a:ext cx="878188" cy="89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23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E2E3D-3176-4BA6-BFB6-18C1D5F61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에디터 레이아웃 </a:t>
            </a:r>
            <a:r>
              <a:rPr lang="en-US" altLang="ko-KR" dirty="0"/>
              <a:t>– Scene(</a:t>
            </a:r>
            <a:r>
              <a:rPr lang="ko-KR" altLang="en-US" dirty="0"/>
              <a:t>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 descr="텍스트, 모니터, 스크린샷, 실내이(가) 표시된 사진&#10;&#10;자동 생성된 설명">
            <a:extLst>
              <a:ext uri="{FF2B5EF4-FFF2-40B4-BE49-F238E27FC236}">
                <a16:creationId xmlns:a16="http://schemas.microsoft.com/office/drawing/2014/main" id="{45B45D26-66BF-418C-8AFD-ADC22D14D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565" y="883920"/>
            <a:ext cx="8744868" cy="4759577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15ED26B-3DC1-443C-914F-4C9462945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65" y="4365316"/>
            <a:ext cx="1182727" cy="119492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A2FF834-26BD-4339-B102-6953D91D2DEE}"/>
              </a:ext>
            </a:extLst>
          </p:cNvPr>
          <p:cNvSpPr/>
          <p:nvPr/>
        </p:nvSpPr>
        <p:spPr>
          <a:xfrm>
            <a:off x="3380443" y="1295783"/>
            <a:ext cx="5011717" cy="25040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C6A53F-2EBD-46A2-8CB1-6E482069D62D}"/>
              </a:ext>
            </a:extLst>
          </p:cNvPr>
          <p:cNvSpPr txBox="1"/>
          <p:nvPr/>
        </p:nvSpPr>
        <p:spPr>
          <a:xfrm>
            <a:off x="2005144" y="5750177"/>
            <a:ext cx="8181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0" i="0" dirty="0">
                <a:solidFill>
                  <a:schemeClr val="bg1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게임을 꾸미기 위해 소품이나 배경 건물 등을 </a:t>
            </a:r>
            <a:r>
              <a:rPr lang="ko-KR" altLang="en-US" sz="2000" b="0" i="0">
                <a:solidFill>
                  <a:schemeClr val="bg1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배치하는데 사용된다</a:t>
            </a:r>
            <a:endParaRPr lang="ko-KR" altLang="en-US" sz="20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34EF8A0-E5CF-4BF6-9C7C-BD472548C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09606" y="4365316"/>
            <a:ext cx="1176630" cy="119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854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E2E3D-3176-4BA6-BFB6-18C1D5F61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에디터 레이아웃 </a:t>
            </a:r>
            <a:r>
              <a:rPr lang="en-US" altLang="ko-KR" dirty="0"/>
              <a:t>– </a:t>
            </a:r>
            <a:r>
              <a:rPr lang="en-US" altLang="ko-KR" dirty="0" err="1"/>
              <a:t>Hierachy</a:t>
            </a:r>
            <a:r>
              <a:rPr lang="en-US" altLang="ko-KR" dirty="0"/>
              <a:t>(</a:t>
            </a:r>
            <a:r>
              <a:rPr lang="ko-KR" altLang="en-US" dirty="0" err="1"/>
              <a:t>하이어라키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 descr="텍스트, 모니터, 스크린샷, 실내이(가) 표시된 사진&#10;&#10;자동 생성된 설명">
            <a:extLst>
              <a:ext uri="{FF2B5EF4-FFF2-40B4-BE49-F238E27FC236}">
                <a16:creationId xmlns:a16="http://schemas.microsoft.com/office/drawing/2014/main" id="{45B45D26-66BF-418C-8AFD-ADC22D14D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565" y="883920"/>
            <a:ext cx="8744868" cy="4759577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15ED26B-3DC1-443C-914F-4C9462945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65" y="4365316"/>
            <a:ext cx="1182727" cy="119492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A2FF834-26BD-4339-B102-6953D91D2DEE}"/>
              </a:ext>
            </a:extLst>
          </p:cNvPr>
          <p:cNvSpPr/>
          <p:nvPr/>
        </p:nvSpPr>
        <p:spPr>
          <a:xfrm>
            <a:off x="1723565" y="1303021"/>
            <a:ext cx="1652095" cy="24917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C6A53F-2EBD-46A2-8CB1-6E482069D62D}"/>
              </a:ext>
            </a:extLst>
          </p:cNvPr>
          <p:cNvSpPr txBox="1"/>
          <p:nvPr/>
        </p:nvSpPr>
        <p:spPr>
          <a:xfrm>
            <a:off x="2005144" y="5750177"/>
            <a:ext cx="8181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씬 에 배치되어 있는 </a:t>
            </a:r>
            <a:r>
              <a:rPr lang="ko-KR" altLang="en-US" sz="200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오브젝트들을 보여준다</a:t>
            </a:r>
            <a:endParaRPr lang="ko-KR" altLang="en-US" sz="20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34EF8A0-E5CF-4BF6-9C7C-BD472548C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09606" y="4365316"/>
            <a:ext cx="1176630" cy="119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418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E2E3D-3176-4BA6-BFB6-18C1D5F61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에디터 레이아웃 </a:t>
            </a:r>
            <a:r>
              <a:rPr lang="en-US" altLang="ko-KR" dirty="0"/>
              <a:t>– Project(</a:t>
            </a:r>
            <a:r>
              <a:rPr lang="ko-KR" altLang="en-US" dirty="0"/>
              <a:t>프로젝트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 descr="텍스트, 모니터, 스크린샷, 실내이(가) 표시된 사진&#10;&#10;자동 생성된 설명">
            <a:extLst>
              <a:ext uri="{FF2B5EF4-FFF2-40B4-BE49-F238E27FC236}">
                <a16:creationId xmlns:a16="http://schemas.microsoft.com/office/drawing/2014/main" id="{45B45D26-66BF-418C-8AFD-ADC22D14D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565" y="883920"/>
            <a:ext cx="8744868" cy="4759577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15ED26B-3DC1-443C-914F-4C9462945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65" y="4365316"/>
            <a:ext cx="1182727" cy="119492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A2FF834-26BD-4339-B102-6953D91D2DEE}"/>
              </a:ext>
            </a:extLst>
          </p:cNvPr>
          <p:cNvSpPr/>
          <p:nvPr/>
        </p:nvSpPr>
        <p:spPr>
          <a:xfrm>
            <a:off x="1723565" y="3784600"/>
            <a:ext cx="6681295" cy="17360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C6A53F-2EBD-46A2-8CB1-6E482069D62D}"/>
              </a:ext>
            </a:extLst>
          </p:cNvPr>
          <p:cNvSpPr txBox="1"/>
          <p:nvPr/>
        </p:nvSpPr>
        <p:spPr>
          <a:xfrm>
            <a:off x="1261750" y="5774025"/>
            <a:ext cx="93257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0" i="0" dirty="0">
                <a:solidFill>
                  <a:schemeClr val="bg1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현재 프로젝트에 포함된 </a:t>
            </a:r>
            <a:r>
              <a:rPr lang="ko-KR" altLang="en-US" sz="2000" b="0" i="0" dirty="0" err="1">
                <a:solidFill>
                  <a:schemeClr val="bg1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에셋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(Asset) </a:t>
            </a:r>
            <a:r>
              <a:rPr lang="ko-KR" altLang="en-US" sz="2000" b="0" i="0">
                <a:solidFill>
                  <a:schemeClr val="bg1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보여준다</a:t>
            </a:r>
            <a:endParaRPr lang="ko-KR" altLang="en-US" sz="20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34EF8A0-E5CF-4BF6-9C7C-BD472548C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09606" y="4365316"/>
            <a:ext cx="1176630" cy="119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31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E2E3D-3176-4BA6-BFB6-18C1D5F61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에디터 레이아웃 </a:t>
            </a:r>
            <a:r>
              <a:rPr lang="en-US" altLang="ko-KR"/>
              <a:t>– Inspector(</a:t>
            </a:r>
            <a:r>
              <a:rPr lang="ko-KR" altLang="en-US"/>
              <a:t>인스펙터</a:t>
            </a:r>
            <a:r>
              <a:rPr lang="en-US" altLang="ko-KR"/>
              <a:t>)</a:t>
            </a:r>
            <a:endParaRPr lang="ko-KR" altLang="en-US" dirty="0"/>
          </a:p>
        </p:txBody>
      </p:sp>
      <p:pic>
        <p:nvPicPr>
          <p:cNvPr id="5" name="내용 개체 틀 4" descr="텍스트, 모니터, 스크린샷, 실내이(가) 표시된 사진&#10;&#10;자동 생성된 설명">
            <a:extLst>
              <a:ext uri="{FF2B5EF4-FFF2-40B4-BE49-F238E27FC236}">
                <a16:creationId xmlns:a16="http://schemas.microsoft.com/office/drawing/2014/main" id="{45B45D26-66BF-418C-8AFD-ADC22D14D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565" y="883920"/>
            <a:ext cx="8744868" cy="4759577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15ED26B-3DC1-443C-914F-4C9462945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65" y="4365316"/>
            <a:ext cx="1182727" cy="119492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A2FF834-26BD-4339-B102-6953D91D2DEE}"/>
              </a:ext>
            </a:extLst>
          </p:cNvPr>
          <p:cNvSpPr/>
          <p:nvPr/>
        </p:nvSpPr>
        <p:spPr>
          <a:xfrm>
            <a:off x="8404860" y="1301926"/>
            <a:ext cx="2063573" cy="41997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C6A53F-2EBD-46A2-8CB1-6E482069D62D}"/>
              </a:ext>
            </a:extLst>
          </p:cNvPr>
          <p:cNvSpPr txBox="1"/>
          <p:nvPr/>
        </p:nvSpPr>
        <p:spPr>
          <a:xfrm>
            <a:off x="1261750" y="5774025"/>
            <a:ext cx="93257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하이어</a:t>
            </a:r>
            <a:r>
              <a:rPr lang="ko-KR" altLang="en-US" sz="2000" b="0" i="0">
                <a:solidFill>
                  <a:schemeClr val="bg1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라키나 프로젝트의 오브젝트르 선택하면 그것에 대한 자세한 정보를 보여준다</a:t>
            </a:r>
            <a:endParaRPr lang="ko-KR" altLang="en-US" sz="20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34EF8A0-E5CF-4BF6-9C7C-BD472548C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09606" y="4365316"/>
            <a:ext cx="1176630" cy="119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76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E2E3D-3176-4BA6-BFB6-18C1D5F61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에디터 레이아웃 </a:t>
            </a:r>
            <a:r>
              <a:rPr lang="en-US" altLang="ko-KR"/>
              <a:t>– Game(</a:t>
            </a:r>
            <a:r>
              <a:rPr lang="ko-KR" altLang="en-US"/>
              <a:t>게임</a:t>
            </a:r>
            <a:r>
              <a:rPr lang="en-US" altLang="ko-KR"/>
              <a:t>)</a:t>
            </a:r>
            <a:endParaRPr lang="ko-KR" altLang="en-US" dirty="0"/>
          </a:p>
        </p:txBody>
      </p:sp>
      <p:pic>
        <p:nvPicPr>
          <p:cNvPr id="5" name="내용 개체 틀 4" descr="텍스트, 모니터, 스크린샷, 실내이(가) 표시된 사진&#10;&#10;자동 생성된 설명">
            <a:extLst>
              <a:ext uri="{FF2B5EF4-FFF2-40B4-BE49-F238E27FC236}">
                <a16:creationId xmlns:a16="http://schemas.microsoft.com/office/drawing/2014/main" id="{45B45D26-66BF-418C-8AFD-ADC22D14D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565" y="883920"/>
            <a:ext cx="8744868" cy="4759577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15ED26B-3DC1-443C-914F-4C9462945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65" y="4365316"/>
            <a:ext cx="1182727" cy="11949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C6A53F-2EBD-46A2-8CB1-6E482069D62D}"/>
              </a:ext>
            </a:extLst>
          </p:cNvPr>
          <p:cNvSpPr txBox="1"/>
          <p:nvPr/>
        </p:nvSpPr>
        <p:spPr>
          <a:xfrm>
            <a:off x="2005144" y="5750177"/>
            <a:ext cx="8181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0" i="0">
                <a:solidFill>
                  <a:schemeClr val="bg1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카메라가 보여주는 것만을 보여준다</a:t>
            </a:r>
            <a:r>
              <a:rPr lang="en-US" altLang="ko-KR" sz="200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[ </a:t>
            </a:r>
            <a:r>
              <a:rPr lang="ko-KR" altLang="en-US" sz="200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실제 게임에서 보게 될 장면 </a:t>
            </a:r>
            <a:r>
              <a:rPr lang="en-US" altLang="ko-KR" sz="200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endParaRPr lang="ko-KR" altLang="en-US" sz="20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34EF8A0-E5CF-4BF6-9C7C-BD472548C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09606" y="4365316"/>
            <a:ext cx="1176630" cy="1194920"/>
          </a:xfrm>
          <a:prstGeom prst="rect">
            <a:avLst/>
          </a:prstGeom>
        </p:spPr>
      </p:pic>
      <p:pic>
        <p:nvPicPr>
          <p:cNvPr id="8" name="그림 7" descr="텍스트, 모니터, 스크린샷, 실내이(가) 표시된 사진&#10;&#10;자동 생성된 설명">
            <a:extLst>
              <a:ext uri="{FF2B5EF4-FFF2-40B4-BE49-F238E27FC236}">
                <a16:creationId xmlns:a16="http://schemas.microsoft.com/office/drawing/2014/main" id="{EE31723E-964F-41F2-B30E-A4563982880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43" t="8923" r="23594" b="39599"/>
          <a:stretch/>
        </p:blipFill>
        <p:spPr>
          <a:xfrm>
            <a:off x="3379058" y="1315466"/>
            <a:ext cx="4998813" cy="24456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A2FF834-26BD-4339-B102-6953D91D2DEE}"/>
              </a:ext>
            </a:extLst>
          </p:cNvPr>
          <p:cNvSpPr/>
          <p:nvPr/>
        </p:nvSpPr>
        <p:spPr>
          <a:xfrm>
            <a:off x="3380443" y="1295783"/>
            <a:ext cx="5011717" cy="25040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27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148</Words>
  <Application>Microsoft Office PowerPoint</Application>
  <PresentationFormat>와이드스크린</PresentationFormat>
  <Paragraphs>36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나눔스퀘어라운드 Bold</vt:lpstr>
      <vt:lpstr>나눔스퀘어_ac Bold</vt:lpstr>
      <vt:lpstr>Arial</vt:lpstr>
      <vt:lpstr>나눔스퀘어라운드 ExtraBold</vt:lpstr>
      <vt:lpstr>맑은 고딕</vt:lpstr>
      <vt:lpstr>Office 테마</vt:lpstr>
      <vt:lpstr>PowerPoint 프레젠테이션</vt:lpstr>
      <vt:lpstr>Ghost Runner</vt:lpstr>
      <vt:lpstr>유니티엔진을 켜보자</vt:lpstr>
      <vt:lpstr>에디터 레이아웃</vt:lpstr>
      <vt:lpstr>에디터 레이아웃 – Scene(씬)</vt:lpstr>
      <vt:lpstr>에디터 레이아웃 – Hierachy(하이어라키)</vt:lpstr>
      <vt:lpstr>에디터 레이아웃 – Project(프로젝트)</vt:lpstr>
      <vt:lpstr>에디터 레이아웃 – Inspector(인스펙터)</vt:lpstr>
      <vt:lpstr>에디터 레이아웃 – Game(게임)</vt:lpstr>
      <vt:lpstr>스크립트</vt:lpstr>
      <vt:lpstr>스크립트가 하는 일</vt:lpstr>
      <vt:lpstr>스크립트가 하는 일</vt:lpstr>
      <vt:lpstr>게임을 만들어 봅시다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함승호</dc:creator>
  <cp:lastModifiedBy>함승호</cp:lastModifiedBy>
  <cp:revision>108</cp:revision>
  <dcterms:created xsi:type="dcterms:W3CDTF">2021-05-11T06:27:30Z</dcterms:created>
  <dcterms:modified xsi:type="dcterms:W3CDTF">2021-05-14T13:15:51Z</dcterms:modified>
</cp:coreProperties>
</file>