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5" r:id="rId7"/>
    <p:sldId id="266" r:id="rId8"/>
    <p:sldId id="267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9" autoAdjust="0"/>
    <p:restoredTop sz="94660"/>
  </p:normalViewPr>
  <p:slideViewPr>
    <p:cSldViewPr snapToGrid="0">
      <p:cViewPr>
        <p:scale>
          <a:sx n="75" d="100"/>
          <a:sy n="75" d="100"/>
        </p:scale>
        <p:origin x="94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5B2A7-B8A7-4B35-A672-625FD7D19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0A8F3A-89E4-4F85-92FF-C0590F9EC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8B8A8-D942-4705-BBBD-A43E85DDC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7D9B3-2CDE-4715-B074-1A59EA19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B12D3-B2C9-4390-BD80-2C6AF632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35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54C23-E0A2-4EA4-BE1C-3DAF5BDD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C2A531-4606-4AE0-ACA3-E9811FF4D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8600" y="1825625"/>
            <a:ext cx="1163828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6B926-015B-46D6-B4BA-531F7858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DD654-582B-494B-A69A-2C1CB02D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0CE55E-25B5-43C1-B19A-520F07CD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88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B4FA07-C84A-4BB6-BEA0-70A6CE476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C55DA0-E53F-43D4-9362-3BC49385E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0CB7B2-BE43-4000-AE4C-4F36A1C2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80D38-5E39-467A-ACA2-5BB89E15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B7981-6927-481C-A16E-682EFE31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41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346-9833-45B6-96E8-0CE43B566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5625"/>
            <a:ext cx="1163828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ECA79-DF21-4B5B-8DD5-B6CBA02A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753E7-61D7-46A0-B2E0-329457B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CA0C3B-7A15-4643-8013-5C3FCE45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별, 옥외설치물, 밤하늘이(가) 표시된 사진&#10;&#10;자동 생성된 설명">
            <a:extLst>
              <a:ext uri="{FF2B5EF4-FFF2-40B4-BE49-F238E27FC236}">
                <a16:creationId xmlns:a16="http://schemas.microsoft.com/office/drawing/2014/main" id="{F767B3F3-FAC6-4783-8C20-179195E033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777240"/>
          </a:xfrm>
          <a:prstGeom prst="rect">
            <a:avLst/>
          </a:prstGeom>
        </p:spPr>
      </p:pic>
      <p:pic>
        <p:nvPicPr>
          <p:cNvPr id="8" name="그림 7" descr="별, 옥외설치물, 밤하늘이(가) 표시된 사진&#10;&#10;자동 생성된 설명">
            <a:extLst>
              <a:ext uri="{FF2B5EF4-FFF2-40B4-BE49-F238E27FC236}">
                <a16:creationId xmlns:a16="http://schemas.microsoft.com/office/drawing/2014/main" id="{FD23840D-812E-4FA0-990E-A04DECB13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760"/>
            <a:ext cx="12192000" cy="7772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A10BA99-84A4-4C7E-9963-AAE51B7B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8" y="96519"/>
            <a:ext cx="11638280" cy="68072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9456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5A1FD-C34D-49F4-ABA8-7F42BC2E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B4C23E-599C-41F0-AC9C-DA7D12F29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1AE738-9454-4934-AA9E-7B9924D3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58650-FDB0-4A18-8329-1A818F23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1FEA7-C69B-4578-B09D-5EA5ABA1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65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07C8B-C84E-483A-AC42-F1767B69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705C3-003D-488E-A155-B8E2E6934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61353-7AEA-4A93-AFB3-64D0A3E28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5A1CD2-51D1-4846-925E-933B7122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DD8FF-F38A-41A7-9B09-CE2F85F3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5E3EB0-8827-4CE2-ACA5-55DDD2C9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40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0D1A4-1165-4E99-BAD4-7282BA54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C8F85B-2C15-4B06-BC34-D7DCD01C2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0BED88-3B86-49BB-8293-1810B46E4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C1F6B4-16C6-47B0-B13A-EB24A0747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231D9C-C371-4B95-A266-C12B9BCE0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D9F1C8-CE82-485D-8F5E-4AC8058F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D5219A-9E09-4F05-B5A5-FDF63106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779575-F3CF-43D9-9FDE-8D1436AC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59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62684-E7AB-4587-B58B-43314511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68A22F-45A5-450C-92B8-5EEB7F0E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EC689C-7940-4CA5-8941-B3C284D5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4BFDC6-09F1-438F-8481-17B245B9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91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CA9294-B571-4404-BA12-999E8BDF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C60FF7-4B06-43D0-BCE8-710061D7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1A7C70-A13C-421B-9767-CB08FFA4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5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85DCC-2354-4A2F-A738-4C79E1FCE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465D58-A5F2-47D2-8D17-DE6D1F822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D14E4E-FCC9-41CC-93E9-B712F3AFF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55E529-89F5-4C8E-AB98-DFA5E235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0A4874-01DF-4FF8-8B21-6E126563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A18EDA-4BCC-43F6-933C-E8CEE8A9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56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19AC3-31AA-4767-BF28-6DD8EA18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5DB397-CC74-483D-8BCC-3936A1917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9B99F-7BBA-4C66-AF58-0B40897BE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7683D1-CFAA-4F2C-81C4-9591F0A6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F38B69-FD71-4442-B4F2-902FB33D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88261-9D16-4D19-A800-DB260F82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37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E9D80-7085-4C4A-A5EA-D998B7492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A58AB-925F-4F07-8A78-3DEBCB3D0F8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27D599-1B6C-4E1C-A9AD-D154E44D6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AABB1-9249-4A2D-995F-48735062C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938D3E-B3E9-498E-ACEB-3DFC74E0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136525"/>
            <a:ext cx="11638280" cy="116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341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D3F153-6DA1-4776-A373-15829825098E}"/>
              </a:ext>
            </a:extLst>
          </p:cNvPr>
          <p:cNvSpPr txBox="1"/>
          <p:nvPr/>
        </p:nvSpPr>
        <p:spPr>
          <a:xfrm>
            <a:off x="1747520" y="812800"/>
            <a:ext cx="7081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ko-KR" altLang="en-US" dirty="0">
                <a:solidFill>
                  <a:schemeClr val="bg1"/>
                </a:solidFill>
              </a:rPr>
              <a:t>들어가야 하는 내용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0. </a:t>
            </a:r>
            <a:r>
              <a:rPr lang="ko-KR" altLang="en-US" dirty="0">
                <a:solidFill>
                  <a:schemeClr val="bg1"/>
                </a:solidFill>
              </a:rPr>
              <a:t>인사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세미콜론 소개 </a:t>
            </a:r>
            <a:r>
              <a:rPr lang="en-US" altLang="ko-KR" dirty="0">
                <a:solidFill>
                  <a:schemeClr val="bg1"/>
                </a:solidFill>
              </a:rPr>
              <a:t>(2</a:t>
            </a:r>
            <a:r>
              <a:rPr lang="ko-KR" altLang="en-US" dirty="0">
                <a:solidFill>
                  <a:schemeClr val="bg1"/>
                </a:solidFill>
              </a:rPr>
              <a:t>분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만들 게임 설명</a:t>
            </a:r>
            <a:r>
              <a:rPr lang="en-US" altLang="ko-KR" dirty="0">
                <a:solidFill>
                  <a:schemeClr val="bg1"/>
                </a:solidFill>
              </a:rPr>
              <a:t>(1</a:t>
            </a:r>
            <a:r>
              <a:rPr lang="ko-KR" altLang="en-US" dirty="0">
                <a:solidFill>
                  <a:schemeClr val="bg1"/>
                </a:solidFill>
              </a:rPr>
              <a:t>분</a:t>
            </a:r>
            <a:r>
              <a:rPr lang="en-US" altLang="ko-KR" dirty="0">
                <a:solidFill>
                  <a:schemeClr val="bg1"/>
                </a:solidFill>
              </a:rPr>
              <a:t>)3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유니티 키기</a:t>
            </a:r>
            <a:r>
              <a:rPr lang="en-US" altLang="ko-KR" dirty="0">
                <a:solidFill>
                  <a:schemeClr val="bg1"/>
                </a:solidFill>
              </a:rPr>
              <a:t>(2</a:t>
            </a:r>
            <a:r>
              <a:rPr lang="ko-KR" altLang="en-US" dirty="0">
                <a:solidFill>
                  <a:schemeClr val="bg1"/>
                </a:solidFill>
              </a:rPr>
              <a:t>분</a:t>
            </a:r>
            <a:r>
              <a:rPr lang="en-US" altLang="ko-KR" dirty="0">
                <a:solidFill>
                  <a:schemeClr val="bg1"/>
                </a:solidFill>
              </a:rPr>
              <a:t>)5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레이아웃 설명</a:t>
            </a:r>
            <a:r>
              <a:rPr lang="en-US" altLang="ko-KR" dirty="0">
                <a:solidFill>
                  <a:schemeClr val="bg1"/>
                </a:solidFill>
              </a:rPr>
              <a:t>(4</a:t>
            </a:r>
            <a:r>
              <a:rPr lang="ko-KR" altLang="en-US" dirty="0">
                <a:solidFill>
                  <a:schemeClr val="bg1"/>
                </a:solidFill>
              </a:rPr>
              <a:t>분</a:t>
            </a:r>
            <a:r>
              <a:rPr lang="en-US" altLang="ko-KR" dirty="0">
                <a:solidFill>
                  <a:schemeClr val="bg1"/>
                </a:solidFill>
              </a:rPr>
              <a:t>)9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스크립트가 무엇인지</a:t>
            </a:r>
            <a:r>
              <a:rPr lang="en-US" altLang="ko-KR" dirty="0">
                <a:solidFill>
                  <a:schemeClr val="bg1"/>
                </a:solidFill>
              </a:rPr>
              <a:t> + </a:t>
            </a:r>
            <a:r>
              <a:rPr lang="ko-KR" altLang="en-US" dirty="0">
                <a:solidFill>
                  <a:schemeClr val="bg1"/>
                </a:solidFill>
              </a:rPr>
              <a:t>해당 스크립트의 역할 </a:t>
            </a:r>
            <a:r>
              <a:rPr lang="en-US" altLang="ko-KR" dirty="0">
                <a:solidFill>
                  <a:schemeClr val="bg1"/>
                </a:solidFill>
              </a:rPr>
              <a:t>(5</a:t>
            </a:r>
            <a:r>
              <a:rPr lang="ko-KR" altLang="en-US" dirty="0">
                <a:solidFill>
                  <a:schemeClr val="bg1"/>
                </a:solidFill>
              </a:rPr>
              <a:t>분</a:t>
            </a:r>
            <a:r>
              <a:rPr lang="en-US" altLang="ko-KR" dirty="0">
                <a:solidFill>
                  <a:schemeClr val="bg1"/>
                </a:solidFill>
              </a:rPr>
              <a:t>)14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5. </a:t>
            </a:r>
            <a:r>
              <a:rPr lang="ko-KR" altLang="en-US" dirty="0">
                <a:solidFill>
                  <a:schemeClr val="bg1"/>
                </a:solidFill>
              </a:rPr>
              <a:t>끼워 넣기 </a:t>
            </a:r>
            <a:r>
              <a:rPr lang="en-US" altLang="ko-KR" dirty="0">
                <a:solidFill>
                  <a:schemeClr val="bg1"/>
                </a:solidFill>
              </a:rPr>
              <a:t>(10</a:t>
            </a:r>
            <a:r>
              <a:rPr lang="ko-KR" altLang="en-US" dirty="0">
                <a:solidFill>
                  <a:schemeClr val="bg1"/>
                </a:solidFill>
              </a:rPr>
              <a:t>분</a:t>
            </a:r>
            <a:r>
              <a:rPr lang="en-US" altLang="ko-KR" dirty="0">
                <a:solidFill>
                  <a:schemeClr val="bg1"/>
                </a:solidFill>
              </a:rPr>
              <a:t>)24  </a:t>
            </a:r>
            <a:r>
              <a:rPr lang="en-US" altLang="ko-KR" b="1" dirty="0">
                <a:solidFill>
                  <a:srgbClr val="FF0000"/>
                </a:solidFill>
              </a:rPr>
              <a:t>&lt;- </a:t>
            </a:r>
            <a:r>
              <a:rPr lang="ko-KR" altLang="en-US" b="1" dirty="0">
                <a:solidFill>
                  <a:srgbClr val="FF0000"/>
                </a:solidFill>
              </a:rPr>
              <a:t>시간 할당 </a:t>
            </a:r>
            <a:r>
              <a:rPr lang="ko-KR" altLang="en-US" b="1" dirty="0" err="1">
                <a:solidFill>
                  <a:srgbClr val="FF0000"/>
                </a:solidFill>
              </a:rPr>
              <a:t>클듯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6. </a:t>
            </a:r>
            <a:r>
              <a:rPr lang="ko-KR" altLang="en-US" dirty="0">
                <a:solidFill>
                  <a:schemeClr val="bg1"/>
                </a:solidFill>
              </a:rPr>
              <a:t>질문  받기</a:t>
            </a:r>
            <a:r>
              <a:rPr lang="en-US" altLang="ko-KR" dirty="0">
                <a:solidFill>
                  <a:schemeClr val="bg1"/>
                </a:solidFill>
              </a:rPr>
              <a:t> (5</a:t>
            </a:r>
            <a:r>
              <a:rPr lang="ko-KR" altLang="en-US" dirty="0">
                <a:solidFill>
                  <a:schemeClr val="bg1"/>
                </a:solidFill>
              </a:rPr>
              <a:t>분</a:t>
            </a:r>
            <a:r>
              <a:rPr lang="en-US" altLang="ko-KR" dirty="0">
                <a:solidFill>
                  <a:schemeClr val="bg1"/>
                </a:solidFill>
              </a:rPr>
              <a:t>) 29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7.</a:t>
            </a:r>
            <a:r>
              <a:rPr lang="ko-KR" altLang="en-US" dirty="0">
                <a:solidFill>
                  <a:schemeClr val="bg1"/>
                </a:solidFill>
              </a:rPr>
              <a:t>마무리 </a:t>
            </a:r>
            <a:r>
              <a:rPr lang="en-US" altLang="ko-KR" dirty="0">
                <a:solidFill>
                  <a:schemeClr val="bg1"/>
                </a:solidFill>
              </a:rPr>
              <a:t>( 1</a:t>
            </a:r>
            <a:r>
              <a:rPr lang="ko-KR" altLang="en-US" dirty="0">
                <a:solidFill>
                  <a:schemeClr val="bg1"/>
                </a:solidFill>
              </a:rPr>
              <a:t>분</a:t>
            </a:r>
            <a:r>
              <a:rPr lang="en-US" altLang="ko-KR" dirty="0">
                <a:solidFill>
                  <a:schemeClr val="bg1"/>
                </a:solidFill>
              </a:rPr>
              <a:t>) 30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89C8C-E543-4649-A490-CBBA36743356}"/>
              </a:ext>
            </a:extLst>
          </p:cNvPr>
          <p:cNvSpPr txBox="1"/>
          <p:nvPr/>
        </p:nvSpPr>
        <p:spPr>
          <a:xfrm>
            <a:off x="1747520" y="3675122"/>
            <a:ext cx="9286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ko-KR" altLang="en-US" dirty="0">
                <a:solidFill>
                  <a:schemeClr val="bg1"/>
                </a:solidFill>
              </a:rPr>
              <a:t>구현할거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플레이어 이동 </a:t>
            </a:r>
            <a:r>
              <a:rPr lang="en-US" altLang="ko-KR" dirty="0">
                <a:solidFill>
                  <a:schemeClr val="bg1"/>
                </a:solidFill>
              </a:rPr>
              <a:t>( 3</a:t>
            </a:r>
            <a:r>
              <a:rPr lang="ko-KR" altLang="en-US" dirty="0">
                <a:solidFill>
                  <a:schemeClr val="bg1"/>
                </a:solidFill>
              </a:rPr>
              <a:t>개의 라인에서 위 아래 키로 움직이기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배경 이동</a:t>
            </a:r>
            <a:r>
              <a:rPr lang="en-US" altLang="ko-KR" dirty="0">
                <a:solidFill>
                  <a:schemeClr val="bg1"/>
                </a:solidFill>
              </a:rPr>
              <a:t>( </a:t>
            </a:r>
            <a:r>
              <a:rPr lang="ko-KR" altLang="en-US" dirty="0">
                <a:solidFill>
                  <a:schemeClr val="bg1"/>
                </a:solidFill>
              </a:rPr>
              <a:t>스크립트만 넣으면 됨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이동속도 </a:t>
            </a:r>
            <a:r>
              <a:rPr lang="en-US" altLang="ko-KR" dirty="0">
                <a:solidFill>
                  <a:schemeClr val="bg1"/>
                </a:solidFill>
              </a:rPr>
              <a:t>public </a:t>
            </a:r>
            <a:r>
              <a:rPr lang="ko-KR" altLang="en-US" dirty="0">
                <a:solidFill>
                  <a:schemeClr val="bg1"/>
                </a:solidFill>
              </a:rPr>
              <a:t>으로 해서 조절하게 하면 </a:t>
            </a:r>
            <a:r>
              <a:rPr lang="ko-KR" altLang="en-US" dirty="0" err="1">
                <a:solidFill>
                  <a:schemeClr val="bg1"/>
                </a:solidFill>
              </a:rPr>
              <a:t>좋을듯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충돌처리</a:t>
            </a:r>
            <a:r>
              <a:rPr lang="en-US" altLang="ko-KR" dirty="0">
                <a:solidFill>
                  <a:schemeClr val="bg1"/>
                </a:solidFill>
              </a:rPr>
              <a:t>(tag</a:t>
            </a:r>
            <a:r>
              <a:rPr lang="ko-KR" altLang="en-US" dirty="0">
                <a:solidFill>
                  <a:schemeClr val="bg1"/>
                </a:solidFill>
              </a:rPr>
              <a:t>를 이용한 처리</a:t>
            </a:r>
            <a:r>
              <a:rPr lang="en-US" altLang="ko-KR" dirty="0">
                <a:solidFill>
                  <a:schemeClr val="bg1"/>
                </a:solidFill>
              </a:rPr>
              <a:t>, collision </a:t>
            </a:r>
            <a:r>
              <a:rPr lang="ko-KR" altLang="en-US" dirty="0">
                <a:solidFill>
                  <a:schemeClr val="bg1"/>
                </a:solidFill>
              </a:rPr>
              <a:t>설명은 간단하게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이펙트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이동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충돌시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particle</a:t>
            </a:r>
            <a:r>
              <a:rPr lang="ko-KR" altLang="en-US" dirty="0">
                <a:solidFill>
                  <a:schemeClr val="bg1"/>
                </a:solidFill>
              </a:rPr>
              <a:t> 실행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dirty="0" err="1">
                <a:solidFill>
                  <a:schemeClr val="bg1"/>
                </a:solidFill>
              </a:rPr>
              <a:t>오브젝트풀링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이해 못할거임 그냥 자연스럽게 넘기기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087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AFCED-7438-466A-8901-5564C8D3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게임을 만들어 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BF2358-64DE-4523-871A-C1F536786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2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670DF-D70C-46B2-A214-638DC962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마무리화면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ED9E9-EB6B-4D2B-B1AD-483B66FBE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2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4">
            <a:extLst>
              <a:ext uri="{FF2B5EF4-FFF2-40B4-BE49-F238E27FC236}">
                <a16:creationId xmlns:a16="http://schemas.microsoft.com/office/drawing/2014/main" id="{DB8B8DA8-9CD4-47D3-A891-FB315DAB70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469" r="424" b="927"/>
          <a:stretch/>
        </p:blipFill>
        <p:spPr>
          <a:xfrm>
            <a:off x="1515209" y="1119601"/>
            <a:ext cx="4580791" cy="256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6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DE9B8-EF29-4CA5-A7A7-8CDFEEAD2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ENDLESS RUNNER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1C78E2-C4B3-41F9-AEDC-C038A58A0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영상 </a:t>
            </a:r>
            <a:r>
              <a:rPr lang="en-US" altLang="ko-KR" dirty="0"/>
              <a:t>GIF </a:t>
            </a:r>
            <a:r>
              <a:rPr lang="ko-KR" altLang="en-US" dirty="0"/>
              <a:t>로 삽입</a:t>
            </a:r>
          </a:p>
        </p:txBody>
      </p:sp>
    </p:spTree>
    <p:extLst>
      <p:ext uri="{BB962C8B-B14F-4D97-AF65-F5344CB8AC3E}">
        <p14:creationId xmlns:p14="http://schemas.microsoft.com/office/powerpoint/2010/main" val="342690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83789-BE54-4092-901A-81FE2769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유니티를 켜보자</a:t>
            </a:r>
          </a:p>
        </p:txBody>
      </p:sp>
    </p:spTree>
    <p:extLst>
      <p:ext uri="{BB962C8B-B14F-4D97-AF65-F5344CB8AC3E}">
        <p14:creationId xmlns:p14="http://schemas.microsoft.com/office/powerpoint/2010/main" val="181961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E2E3D-3176-4BA6-BFB6-18C1D5F6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에디터 레이아웃</a:t>
            </a:r>
          </a:p>
        </p:txBody>
      </p:sp>
      <p:pic>
        <p:nvPicPr>
          <p:cNvPr id="5" name="내용 개체 틀 4" descr="텍스트, 모니터, 스크린샷, 실내이(가) 표시된 사진&#10;&#10;자동 생성된 설명">
            <a:extLst>
              <a:ext uri="{FF2B5EF4-FFF2-40B4-BE49-F238E27FC236}">
                <a16:creationId xmlns:a16="http://schemas.microsoft.com/office/drawing/2014/main" id="{45B45D26-66BF-418C-8AFD-ADC22D14D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81" y="922653"/>
            <a:ext cx="9986488" cy="5435354"/>
          </a:xfrm>
        </p:spPr>
      </p:pic>
    </p:spTree>
    <p:extLst>
      <p:ext uri="{BB962C8B-B14F-4D97-AF65-F5344CB8AC3E}">
        <p14:creationId xmlns:p14="http://schemas.microsoft.com/office/powerpoint/2010/main" val="35642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E2E3D-3176-4BA6-BFB6-18C1D5F6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에디터 레이아웃 </a:t>
            </a:r>
            <a:r>
              <a:rPr lang="en-US" altLang="ko-KR" dirty="0"/>
              <a:t>– Scene(</a:t>
            </a:r>
            <a:r>
              <a:rPr lang="ko-KR" altLang="en-US" dirty="0"/>
              <a:t>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텍스트, 모니터, 스크린샷, 실내이(가) 표시된 사진&#10;&#10;자동 생성된 설명">
            <a:extLst>
              <a:ext uri="{FF2B5EF4-FFF2-40B4-BE49-F238E27FC236}">
                <a16:creationId xmlns:a16="http://schemas.microsoft.com/office/drawing/2014/main" id="{45B45D26-66BF-418C-8AFD-ADC22D14D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65" y="883920"/>
            <a:ext cx="8744868" cy="4759577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15ED26B-3DC1-443C-914F-4C9462945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65" y="4365316"/>
            <a:ext cx="1182727" cy="11949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2FF834-26BD-4339-B102-6953D91D2DEE}"/>
              </a:ext>
            </a:extLst>
          </p:cNvPr>
          <p:cNvSpPr/>
          <p:nvPr/>
        </p:nvSpPr>
        <p:spPr>
          <a:xfrm>
            <a:off x="3380443" y="1295783"/>
            <a:ext cx="5011717" cy="25040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6A53F-2EBD-46A2-8CB1-6E482069D62D}"/>
              </a:ext>
            </a:extLst>
          </p:cNvPr>
          <p:cNvSpPr txBox="1"/>
          <p:nvPr/>
        </p:nvSpPr>
        <p:spPr>
          <a:xfrm>
            <a:off x="2005144" y="5750177"/>
            <a:ext cx="818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0" i="0" dirty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게임을 꾸미기 위해 소품이나 배경 건물 등을 배치하는데 사용된다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4EF8A0-E5CF-4BF6-9C7C-BD472548C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9606" y="4365316"/>
            <a:ext cx="1176630" cy="1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5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E2E3D-3176-4BA6-BFB6-18C1D5F6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에디터 레이아웃 </a:t>
            </a:r>
            <a:r>
              <a:rPr lang="en-US" altLang="ko-KR" dirty="0"/>
              <a:t>– </a:t>
            </a:r>
            <a:r>
              <a:rPr lang="en-US" altLang="ko-KR" dirty="0" err="1"/>
              <a:t>Hierachy</a:t>
            </a:r>
            <a:r>
              <a:rPr lang="en-US" altLang="ko-KR" dirty="0"/>
              <a:t>(</a:t>
            </a:r>
            <a:r>
              <a:rPr lang="ko-KR" altLang="en-US" dirty="0" err="1"/>
              <a:t>하이어라키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텍스트, 모니터, 스크린샷, 실내이(가) 표시된 사진&#10;&#10;자동 생성된 설명">
            <a:extLst>
              <a:ext uri="{FF2B5EF4-FFF2-40B4-BE49-F238E27FC236}">
                <a16:creationId xmlns:a16="http://schemas.microsoft.com/office/drawing/2014/main" id="{45B45D26-66BF-418C-8AFD-ADC22D14D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65" y="883920"/>
            <a:ext cx="8744868" cy="4759577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15ED26B-3DC1-443C-914F-4C9462945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65" y="4365316"/>
            <a:ext cx="1182727" cy="11949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2FF834-26BD-4339-B102-6953D91D2DEE}"/>
              </a:ext>
            </a:extLst>
          </p:cNvPr>
          <p:cNvSpPr/>
          <p:nvPr/>
        </p:nvSpPr>
        <p:spPr>
          <a:xfrm>
            <a:off x="1723565" y="1303021"/>
            <a:ext cx="1652095" cy="2491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6A53F-2EBD-46A2-8CB1-6E482069D62D}"/>
              </a:ext>
            </a:extLst>
          </p:cNvPr>
          <p:cNvSpPr txBox="1"/>
          <p:nvPr/>
        </p:nvSpPr>
        <p:spPr>
          <a:xfrm>
            <a:off x="2005144" y="5750177"/>
            <a:ext cx="818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씬 에 배치되어 있는 오브젝트들을 보여준다</a:t>
            </a:r>
            <a:r>
              <a:rPr lang="en-US" altLang="ko-KR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4EF8A0-E5CF-4BF6-9C7C-BD472548C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9606" y="4365316"/>
            <a:ext cx="1176630" cy="1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1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E2E3D-3176-4BA6-BFB6-18C1D5F6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에디터 레이아웃 </a:t>
            </a:r>
            <a:r>
              <a:rPr lang="en-US" altLang="ko-KR" dirty="0"/>
              <a:t>– Project(</a:t>
            </a:r>
            <a:r>
              <a:rPr lang="ko-KR" altLang="en-US" dirty="0"/>
              <a:t>프로젝트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텍스트, 모니터, 스크린샷, 실내이(가) 표시된 사진&#10;&#10;자동 생성된 설명">
            <a:extLst>
              <a:ext uri="{FF2B5EF4-FFF2-40B4-BE49-F238E27FC236}">
                <a16:creationId xmlns:a16="http://schemas.microsoft.com/office/drawing/2014/main" id="{45B45D26-66BF-418C-8AFD-ADC22D14D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65" y="883920"/>
            <a:ext cx="8744868" cy="4759577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15ED26B-3DC1-443C-914F-4C9462945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65" y="4365316"/>
            <a:ext cx="1182727" cy="11949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2FF834-26BD-4339-B102-6953D91D2DEE}"/>
              </a:ext>
            </a:extLst>
          </p:cNvPr>
          <p:cNvSpPr/>
          <p:nvPr/>
        </p:nvSpPr>
        <p:spPr>
          <a:xfrm>
            <a:off x="1723565" y="3784600"/>
            <a:ext cx="6681295" cy="1736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6A53F-2EBD-46A2-8CB1-6E482069D62D}"/>
              </a:ext>
            </a:extLst>
          </p:cNvPr>
          <p:cNvSpPr txBox="1"/>
          <p:nvPr/>
        </p:nvSpPr>
        <p:spPr>
          <a:xfrm>
            <a:off x="1261750" y="5774025"/>
            <a:ext cx="9325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0" i="0" dirty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프로젝트에 포함된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에셋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(Asset)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보여주는 창</a:t>
            </a:r>
            <a:endParaRPr lang="ko-KR" altLang="en-US" sz="2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4EF8A0-E5CF-4BF6-9C7C-BD472548C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9606" y="4365316"/>
            <a:ext cx="1176630" cy="1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BE579-EB83-4693-A492-B88DB1B2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스크립트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2BC6EB0-9EBB-4F0E-ADCE-7708CA7B40F0}"/>
              </a:ext>
            </a:extLst>
          </p:cNvPr>
          <p:cNvGrpSpPr/>
          <p:nvPr/>
        </p:nvGrpSpPr>
        <p:grpSpPr>
          <a:xfrm>
            <a:off x="759069" y="2036884"/>
            <a:ext cx="2379785" cy="2379785"/>
            <a:chOff x="723899" y="1951891"/>
            <a:chExt cx="2379785" cy="2379785"/>
          </a:xfrm>
        </p:grpSpPr>
        <p:pic>
          <p:nvPicPr>
            <p:cNvPr id="7" name="그래픽 6" descr="용지 윤곽선">
              <a:extLst>
                <a:ext uri="{FF2B5EF4-FFF2-40B4-BE49-F238E27FC236}">
                  <a16:creationId xmlns:a16="http://schemas.microsoft.com/office/drawing/2014/main" id="{FDFEF5AC-45FD-4699-9B40-6A7EB369D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899" y="1951891"/>
              <a:ext cx="2379785" cy="237978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DFE1CD-A029-46AF-B387-28B2AA07227D}"/>
                </a:ext>
              </a:extLst>
            </p:cNvPr>
            <p:cNvSpPr txBox="1"/>
            <p:nvPr/>
          </p:nvSpPr>
          <p:spPr>
            <a:xfrm>
              <a:off x="1296474" y="2708031"/>
              <a:ext cx="128592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>
                  <a:solidFill>
                    <a:srgbClr val="00B05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C#</a:t>
              </a:r>
              <a:endParaRPr lang="ko-KR" altLang="en-US" sz="6600" dirty="0">
                <a:solidFill>
                  <a:srgbClr val="00B05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072C478-C589-4438-B96A-ECC5A1C01C95}"/>
              </a:ext>
            </a:extLst>
          </p:cNvPr>
          <p:cNvSpPr txBox="1"/>
          <p:nvPr/>
        </p:nvSpPr>
        <p:spPr>
          <a:xfrm>
            <a:off x="5280170" y="1571904"/>
            <a:ext cx="64636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완벽한 객체지향언어</a:t>
            </a:r>
            <a:endParaRPr lang="en-US" altLang="ko-KR" sz="3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.NET </a:t>
            </a:r>
            <a:r>
              <a:rPr lang="ko-KR" altLang="en-US" sz="3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개발프로그램의 대표적 언어</a:t>
            </a:r>
          </a:p>
          <a:p>
            <a:endParaRPr lang="en-US" altLang="ko-KR" sz="3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3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메모리에 대한 사용자의 부담이 없다</a:t>
            </a:r>
            <a:endParaRPr lang="en-US" altLang="ko-KR" sz="3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자동 </a:t>
            </a:r>
            <a:r>
              <a:rPr lang="ko-KR" altLang="en-US" sz="32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가비지</a:t>
            </a:r>
            <a:r>
              <a:rPr lang="ko-KR" altLang="en-US" sz="3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콜렉트</a:t>
            </a:r>
            <a:r>
              <a:rPr lang="en-US" altLang="ko-KR" sz="3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2570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225</Words>
  <Application>Microsoft Office PowerPoint</Application>
  <PresentationFormat>와이드스크린</PresentationFormat>
  <Paragraphs>35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나눔스퀘어_ac Bold</vt:lpstr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ENDLESS RUNNER</vt:lpstr>
      <vt:lpstr>유니티를 켜보자</vt:lpstr>
      <vt:lpstr>에디터 레이아웃</vt:lpstr>
      <vt:lpstr>에디터 레이아웃 – Scene(씬)</vt:lpstr>
      <vt:lpstr>에디터 레이아웃 – Hierachy(하이어라키)</vt:lpstr>
      <vt:lpstr>에디터 레이아웃 – Project(프로젝트)</vt:lpstr>
      <vt:lpstr>스크립트</vt:lpstr>
      <vt:lpstr>게임을 만들어 봅시다</vt:lpstr>
      <vt:lpstr>마무리화면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함승호</dc:creator>
  <cp:lastModifiedBy>함승호</cp:lastModifiedBy>
  <cp:revision>35</cp:revision>
  <dcterms:created xsi:type="dcterms:W3CDTF">2021-05-11T06:27:30Z</dcterms:created>
  <dcterms:modified xsi:type="dcterms:W3CDTF">2021-05-13T07:35:04Z</dcterms:modified>
</cp:coreProperties>
</file>