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4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85117-6477-4304-9C21-34935A13454E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9F9F2-4326-4C49-8DA4-9664D9FB9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3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7497-846B-4310-AE08-BC480BE79F3A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FF1F-8A9F-4F8F-AC78-739C9C90E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1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7497-846B-4310-AE08-BC480BE79F3A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FF1F-8A9F-4F8F-AC78-739C9C90E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6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7497-846B-4310-AE08-BC480BE79F3A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FF1F-8A9F-4F8F-AC78-739C9C90E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03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7497-846B-4310-AE08-BC480BE79F3A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FF1F-8A9F-4F8F-AC78-739C9C90E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80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7497-846B-4310-AE08-BC480BE79F3A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FF1F-8A9F-4F8F-AC78-739C9C90E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3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7497-846B-4310-AE08-BC480BE79F3A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FF1F-8A9F-4F8F-AC78-739C9C90E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8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7497-846B-4310-AE08-BC480BE79F3A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FF1F-8A9F-4F8F-AC78-739C9C90E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7497-846B-4310-AE08-BC480BE79F3A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FF1F-8A9F-4F8F-AC78-739C9C90E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71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7497-846B-4310-AE08-BC480BE79F3A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FF1F-8A9F-4F8F-AC78-739C9C90E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5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7497-846B-4310-AE08-BC480BE79F3A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FF1F-8A9F-4F8F-AC78-739C9C90E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2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7497-846B-4310-AE08-BC480BE79F3A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FF1F-8A9F-4F8F-AC78-739C9C90E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6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A7497-846B-4310-AE08-BC480BE79F3A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7FF1F-8A9F-4F8F-AC78-739C9C90E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3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092466" y="825481"/>
            <a:ext cx="5597379" cy="50405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43508" y="4659356"/>
            <a:ext cx="192655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압력 전달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30657" y="1591973"/>
            <a:ext cx="2376264" cy="8373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56868" y="274765"/>
            <a:ext cx="1513591" cy="512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43508" y="260648"/>
            <a:ext cx="1584176" cy="545719"/>
            <a:chOff x="323528" y="260648"/>
            <a:chExt cx="1728192" cy="720080"/>
          </a:xfrm>
        </p:grpSpPr>
        <p:sp>
          <p:nvSpPr>
            <p:cNvPr id="4" name="직사각형 3"/>
            <p:cNvSpPr/>
            <p:nvPr/>
          </p:nvSpPr>
          <p:spPr>
            <a:xfrm>
              <a:off x="323528" y="260648"/>
              <a:ext cx="1728192" cy="720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ㅊㅊ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0624" y="330107"/>
              <a:ext cx="1440160" cy="527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   </a:t>
              </a:r>
              <a:r>
                <a:rPr lang="en-US" altLang="ko-KR" sz="2000" dirty="0" smtClean="0"/>
                <a:t>INPUT </a:t>
              </a:r>
              <a:endParaRPr lang="ko-KR" altLang="en-US" sz="20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2182" y="1700808"/>
            <a:ext cx="1424343" cy="1214264"/>
            <a:chOff x="182918" y="1844824"/>
            <a:chExt cx="1539830" cy="1430288"/>
          </a:xfrm>
        </p:grpSpPr>
        <p:pic>
          <p:nvPicPr>
            <p:cNvPr id="1026" name="Picture 2" descr="C:\Users\이준형\AppData\Local\Microsoft\Windows\INetCache\IE\E9UG01RD\Perspective-Button-Stop-icon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60" y="1844824"/>
              <a:ext cx="1430288" cy="1430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82918" y="2175951"/>
              <a:ext cx="1440160" cy="43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  </a:t>
              </a:r>
              <a:r>
                <a:rPr lang="en-US" altLang="ko-KR" dirty="0" smtClean="0"/>
                <a:t>ON</a:t>
              </a:r>
              <a:r>
                <a:rPr lang="en-US" altLang="ko-KR" dirty="0" smtClean="0"/>
                <a:t>/OFF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341082" y="249062"/>
            <a:ext cx="3024336" cy="560095"/>
            <a:chOff x="3419872" y="293832"/>
            <a:chExt cx="2952328" cy="720080"/>
          </a:xfrm>
        </p:grpSpPr>
        <p:sp>
          <p:nvSpPr>
            <p:cNvPr id="6" name="직사각형 5"/>
            <p:cNvSpPr/>
            <p:nvPr/>
          </p:nvSpPr>
          <p:spPr>
            <a:xfrm>
              <a:off x="3707904" y="293832"/>
              <a:ext cx="2520280" cy="720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ㅊㅊ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19872" y="453817"/>
              <a:ext cx="29523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   </a:t>
              </a:r>
              <a:r>
                <a:rPr lang="ko-KR" altLang="en-US" sz="2000" dirty="0" smtClean="0"/>
                <a:t>리듬게임 프로그램</a:t>
              </a:r>
              <a:endParaRPr lang="ko-KR" altLang="en-US" sz="20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-314855" y="3580759"/>
            <a:ext cx="2799304" cy="1712629"/>
            <a:chOff x="-139563" y="3429000"/>
            <a:chExt cx="3505431" cy="2008479"/>
          </a:xfrm>
        </p:grpSpPr>
        <p:pic>
          <p:nvPicPr>
            <p:cNvPr id="1030" name="Picture 6" descr="C:\Users\이준형\AppData\Local\Microsoft\Windows\INetCache\IE\EJJ4V1B1\3_캠핑_유용템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50" b="63000" l="10000" r="56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9563" y="3429000"/>
              <a:ext cx="2906688" cy="1937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7568" y="3505492"/>
              <a:ext cx="2908300" cy="193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직사각형 18"/>
          <p:cNvSpPr/>
          <p:nvPr/>
        </p:nvSpPr>
        <p:spPr>
          <a:xfrm>
            <a:off x="3059832" y="1268760"/>
            <a:ext cx="165618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059832" y="1777386"/>
            <a:ext cx="165618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059832" y="2307940"/>
            <a:ext cx="165618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59832" y="3345761"/>
            <a:ext cx="165618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59832" y="3842985"/>
            <a:ext cx="165618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59832" y="4437074"/>
            <a:ext cx="165618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59832" y="12687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난이도 하</a:t>
            </a:r>
            <a:endParaRPr lang="ko-KR" altLang="en-US" dirty="0"/>
          </a:p>
        </p:txBody>
      </p:sp>
      <p:grpSp>
        <p:nvGrpSpPr>
          <p:cNvPr id="1040" name="그룹 1039"/>
          <p:cNvGrpSpPr/>
          <p:nvPr/>
        </p:nvGrpSpPr>
        <p:grpSpPr>
          <a:xfrm>
            <a:off x="3059832" y="1808189"/>
            <a:ext cx="1656184" cy="3014952"/>
            <a:chOff x="3059832" y="1791454"/>
            <a:chExt cx="1656184" cy="3014952"/>
          </a:xfrm>
        </p:grpSpPr>
        <p:sp>
          <p:nvSpPr>
            <p:cNvPr id="33" name="TextBox 32"/>
            <p:cNvSpPr txBox="1"/>
            <p:nvPr/>
          </p:nvSpPr>
          <p:spPr>
            <a:xfrm>
              <a:off x="3059832" y="230794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난이도 상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59832" y="3345761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노트 패턴 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9832" y="3842985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노트 패턴 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59832" y="443707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노트 패턴 </a:t>
              </a:r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9832" y="179145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난이도 중</a:t>
              </a:r>
              <a:endParaRPr lang="ko-KR" altLang="en-US" dirty="0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5443021" y="936170"/>
            <a:ext cx="1728192" cy="377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주기</a:t>
            </a:r>
            <a:r>
              <a:rPr lang="ko-KR" altLang="en-US" dirty="0">
                <a:solidFill>
                  <a:schemeClr val="tx1"/>
                </a:solidFill>
              </a:rPr>
              <a:t>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33639" y="1836062"/>
            <a:ext cx="229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도트 매트릭스 제어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37582" y="4076227"/>
            <a:ext cx="2160240" cy="8373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607766" y="432791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소리 제어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947223" y="4077102"/>
            <a:ext cx="1134227" cy="8508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소리</a:t>
            </a:r>
            <a:endParaRPr lang="ko-KR" altLang="en-US" b="1" dirty="0"/>
          </a:p>
        </p:txBody>
      </p:sp>
      <p:sp>
        <p:nvSpPr>
          <p:cNvPr id="56" name="직사각형 55"/>
          <p:cNvSpPr/>
          <p:nvPr/>
        </p:nvSpPr>
        <p:spPr>
          <a:xfrm>
            <a:off x="7960438" y="1591973"/>
            <a:ext cx="1134227" cy="831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노트</a:t>
            </a:r>
            <a:endParaRPr lang="ko-KR" altLang="en-US" b="1" dirty="0"/>
          </a:p>
        </p:txBody>
      </p:sp>
      <p:cxnSp>
        <p:nvCxnSpPr>
          <p:cNvPr id="57" name="직선 화살표 연결선 56"/>
          <p:cNvCxnSpPr>
            <a:stCxn id="1026" idx="3"/>
          </p:cNvCxnSpPr>
          <p:nvPr/>
        </p:nvCxnSpPr>
        <p:spPr>
          <a:xfrm>
            <a:off x="1466525" y="2307940"/>
            <a:ext cx="1006070" cy="167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683568" y="806367"/>
            <a:ext cx="0" cy="9710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05954" y="5028688"/>
            <a:ext cx="0" cy="488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699792" y="1453426"/>
            <a:ext cx="0" cy="1039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2733040" y="3545840"/>
            <a:ext cx="0" cy="1126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endCxn id="20" idx="1"/>
          </p:cNvCxnSpPr>
          <p:nvPr/>
        </p:nvCxnSpPr>
        <p:spPr>
          <a:xfrm>
            <a:off x="2699792" y="1446141"/>
            <a:ext cx="360040" cy="7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endCxn id="37" idx="1"/>
          </p:cNvCxnSpPr>
          <p:nvPr/>
        </p:nvCxnSpPr>
        <p:spPr>
          <a:xfrm>
            <a:off x="2722194" y="1992855"/>
            <a:ext cx="3376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2699792" y="249260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34" idx="1"/>
          </p:cNvCxnSpPr>
          <p:nvPr/>
        </p:nvCxnSpPr>
        <p:spPr>
          <a:xfrm>
            <a:off x="2733040" y="3545840"/>
            <a:ext cx="326792" cy="1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35" idx="1"/>
          </p:cNvCxnSpPr>
          <p:nvPr/>
        </p:nvCxnSpPr>
        <p:spPr>
          <a:xfrm>
            <a:off x="2733225" y="4040974"/>
            <a:ext cx="326607" cy="3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36" idx="1"/>
          </p:cNvCxnSpPr>
          <p:nvPr/>
        </p:nvCxnSpPr>
        <p:spPr>
          <a:xfrm>
            <a:off x="2733040" y="4638475"/>
            <a:ext cx="3267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705954" y="5517232"/>
            <a:ext cx="14897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2195736" y="2992091"/>
            <a:ext cx="0" cy="25251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연결선 1023"/>
          <p:cNvCxnSpPr/>
          <p:nvPr/>
        </p:nvCxnSpPr>
        <p:spPr>
          <a:xfrm flipH="1">
            <a:off x="2484449" y="1979532"/>
            <a:ext cx="2153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/>
          <p:cNvCxnSpPr/>
          <p:nvPr/>
        </p:nvCxnSpPr>
        <p:spPr>
          <a:xfrm flipH="1">
            <a:off x="2592120" y="4027651"/>
            <a:ext cx="107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연결선 1034"/>
          <p:cNvCxnSpPr/>
          <p:nvPr/>
        </p:nvCxnSpPr>
        <p:spPr>
          <a:xfrm>
            <a:off x="2484449" y="2000323"/>
            <a:ext cx="6344" cy="2027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연결선 1036"/>
          <p:cNvCxnSpPr/>
          <p:nvPr/>
        </p:nvCxnSpPr>
        <p:spPr>
          <a:xfrm>
            <a:off x="2472595" y="4040974"/>
            <a:ext cx="2153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직선 연결선 1038"/>
          <p:cNvCxnSpPr/>
          <p:nvPr/>
        </p:nvCxnSpPr>
        <p:spPr>
          <a:xfrm>
            <a:off x="2195736" y="2994851"/>
            <a:ext cx="2950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직선 연결선 1041"/>
          <p:cNvCxnSpPr/>
          <p:nvPr/>
        </p:nvCxnSpPr>
        <p:spPr>
          <a:xfrm flipH="1">
            <a:off x="4868755" y="2007794"/>
            <a:ext cx="11449" cy="2613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연결선 1043"/>
          <p:cNvCxnSpPr/>
          <p:nvPr/>
        </p:nvCxnSpPr>
        <p:spPr>
          <a:xfrm>
            <a:off x="4716016" y="4613372"/>
            <a:ext cx="152738" cy="167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직선 연결선 1045"/>
          <p:cNvCxnSpPr/>
          <p:nvPr/>
        </p:nvCxnSpPr>
        <p:spPr>
          <a:xfrm>
            <a:off x="4716016" y="4027651"/>
            <a:ext cx="1527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직선 연결선 1048"/>
          <p:cNvCxnSpPr>
            <a:stCxn id="29" idx="3"/>
          </p:cNvCxnSpPr>
          <p:nvPr/>
        </p:nvCxnSpPr>
        <p:spPr>
          <a:xfrm>
            <a:off x="4716016" y="3530427"/>
            <a:ext cx="1527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직선 연결선 1065"/>
          <p:cNvCxnSpPr>
            <a:endCxn id="21" idx="1"/>
          </p:cNvCxnSpPr>
          <p:nvPr/>
        </p:nvCxnSpPr>
        <p:spPr>
          <a:xfrm>
            <a:off x="4868754" y="2010627"/>
            <a:ext cx="2619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오른쪽 화살표 1069"/>
          <p:cNvSpPr/>
          <p:nvPr/>
        </p:nvSpPr>
        <p:spPr>
          <a:xfrm>
            <a:off x="7506921" y="1675956"/>
            <a:ext cx="440302" cy="648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오른쪽 화살표 143"/>
          <p:cNvSpPr/>
          <p:nvPr/>
        </p:nvSpPr>
        <p:spPr>
          <a:xfrm>
            <a:off x="7297822" y="4221686"/>
            <a:ext cx="649401" cy="648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>
            <a:endCxn id="44" idx="1"/>
          </p:cNvCxnSpPr>
          <p:nvPr/>
        </p:nvCxnSpPr>
        <p:spPr>
          <a:xfrm flipV="1">
            <a:off x="4868754" y="4494881"/>
            <a:ext cx="268828" cy="7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09595" y="5255374"/>
            <a:ext cx="1980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Arduino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6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36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이준형</dc:creator>
  <cp:lastModifiedBy>안승훈</cp:lastModifiedBy>
  <cp:revision>7</cp:revision>
  <dcterms:created xsi:type="dcterms:W3CDTF">2016-10-31T11:35:07Z</dcterms:created>
  <dcterms:modified xsi:type="dcterms:W3CDTF">2016-11-06T17:12:32Z</dcterms:modified>
</cp:coreProperties>
</file>