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7" r:id="rId3"/>
    <p:sldId id="258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2496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3839">
          <p15:clr>
            <a:srgbClr val="A4A3A4"/>
          </p15:clr>
        </p15:guide>
        <p15:guide id="7" pos="959">
          <p15:clr>
            <a:srgbClr val="A4A3A4"/>
          </p15:clr>
        </p15:guide>
        <p15:guide id="8" pos="6719">
          <p15:clr>
            <a:srgbClr val="A4A3A4"/>
          </p15:clr>
        </p15:guide>
        <p15:guide id="9" pos="383">
          <p15:clr>
            <a:srgbClr val="A4A3A4"/>
          </p15:clr>
        </p15:guide>
        <p15:guide id="10" pos="4703">
          <p15:clr>
            <a:srgbClr val="A4A3A4"/>
          </p15:clr>
        </p15:guide>
        <p15:guide id="11" pos="1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8" d="100"/>
          <a:sy n="58" d="100"/>
        </p:scale>
        <p:origin x="58" y="514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3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8985FFBF-2C64-42CD-9E2F-09E2049D891B}" type="datetimeFigureOut">
              <a:rPr lang="en-US" altLang="ko-KR"/>
              <a:t>10/24/2016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4AF2C6B-0C1B-4F88-BCBA-898BA50DE788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7A3DF44-BBF1-44C7-A0B1-7B7B2F7B3880}" type="datetimeFigureOut">
              <a:t>2016-10-24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3F8E53BB-F993-49A1-9E37-CA3E5BE0709B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7" name="사각형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 latinLnBrk="1">
              <a:lnSpc>
                <a:spcPct val="85000"/>
              </a:lnSpc>
              <a:defRPr lang="ko-KR" sz="6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>
                <a:solidFill>
                  <a:schemeClr val="bg1"/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1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2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 latinLnBrk="1">
              <a:defRPr lang="ko-KR" sz="40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 baseline="0"/>
            </a:lvl6pPr>
            <a:lvl7pPr latinLnBrk="1">
              <a:defRPr lang="ko-KR" baseline="0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7" name="사각형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 latinLnBrk="1">
              <a:lnSpc>
                <a:spcPct val="85000"/>
              </a:lnSpc>
              <a:defRPr lang="ko-KR" sz="6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>
                <a:solidFill>
                  <a:schemeClr val="bg2"/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sp>
        <p:nvSpPr>
          <p:cNvPr id="17" name="그림 개체 틀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 latinLnBrk="1">
              <a:buNone/>
              <a:defRPr lang="ko-KR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5" name="사각형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6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 baseline="0"/>
            </a:lvl7pPr>
            <a:lvl8pPr latinLnBrk="1">
              <a:defRPr lang="ko-KR" sz="1400" baseline="0"/>
            </a:lvl8pPr>
            <a:lvl9pPr latinLnBrk="1">
              <a:defRPr lang="ko-KR" sz="1400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 baseline="0"/>
            </a:lvl7pPr>
            <a:lvl8pPr latinLnBrk="1">
              <a:defRPr lang="ko-KR" sz="1400" baseline="0"/>
            </a:lvl8pPr>
            <a:lvl9pPr latinLnBrk="1">
              <a:defRPr lang="ko-KR" sz="1400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 baseline="0"/>
            </a:lvl6pPr>
            <a:lvl7pPr latinLnBrk="1">
              <a:defRPr lang="ko-KR" sz="1400" baseline="0"/>
            </a:lvl7pPr>
            <a:lvl8pPr latinLnBrk="1">
              <a:defRPr lang="ko-KR" sz="1400" baseline="0"/>
            </a:lvl8pPr>
            <a:lvl9pPr latinLnBrk="1">
              <a:defRPr lang="ko-KR" sz="1400" baseline="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1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2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 latinLnBrk="1">
              <a:defRPr lang="ko-KR" sz="40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2016-10-24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3" name="사각형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7" name="사각형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bg1"/>
                </a:solidFill>
              </a:defRPr>
            </a:lvl1pPr>
          </a:lstStyle>
          <a:p>
            <a:pPr latinLnBrk="1"/>
            <a:fld id="{14F042A8-43C1-4815-A5CF-022104463224}" type="datetimeFigureOut">
              <a:pPr latinLnBrk="1"/>
              <a:t>2016-10-24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1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2" y="3104521"/>
            <a:ext cx="9144000" cy="1908446"/>
          </a:xfrm>
        </p:spPr>
        <p:txBody>
          <a:bodyPr/>
          <a:lstStyle/>
          <a:p>
            <a:r>
              <a:rPr lang="ko-KR" altLang="en-US" dirty="0" smtClean="0">
                <a:latin typeface="Malgun Gothic" pitchFamily="34" charset="-127"/>
                <a:ea typeface="Malgun Gothic" pitchFamily="34" charset="-127"/>
              </a:rPr>
              <a:t>피아노 리듬게임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2" y="5012967"/>
            <a:ext cx="7335837" cy="838200"/>
          </a:xfrm>
        </p:spPr>
        <p:txBody>
          <a:bodyPr/>
          <a:lstStyle/>
          <a:p>
            <a:r>
              <a:rPr lang="ko-KR" altLang="en-US" dirty="0" smtClean="0">
                <a:latin typeface="Malgun Gothic" pitchFamily="34" charset="-127"/>
                <a:ea typeface="Malgun Gothic" pitchFamily="34" charset="-127"/>
              </a:rPr>
              <a:t>피아노를 접하는 가장 손쉬운 방법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" name="그림 개체 틀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부제목 2"/>
          <p:cNvSpPr txBox="1">
            <a:spLocks/>
          </p:cNvSpPr>
          <p:nvPr/>
        </p:nvSpPr>
        <p:spPr bwMode="white">
          <a:xfrm>
            <a:off x="7030516" y="5229200"/>
            <a:ext cx="5040784" cy="143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ko-KR"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None/>
              <a:defRPr lang="ko-K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lang="ko-K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숭실대학교 컴퓨터학부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/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1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학년 </a:t>
            </a:r>
            <a:r>
              <a:rPr lang="ko-KR" alt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나반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3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조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(</a:t>
            </a:r>
            <a:r>
              <a:rPr lang="ko-KR" alt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조이름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: </a:t>
            </a:r>
            <a:r>
              <a:rPr lang="ko-KR" alt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한조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)</a:t>
            </a:r>
          </a:p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팀장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: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김준수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팀원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: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김상현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안승훈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이민현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algun Gothic" pitchFamily="34" charset="-127"/>
                <a:ea typeface="Malgun Gothic" pitchFamily="34" charset="-127"/>
              </a:rPr>
              <a:t>이준형</a:t>
            </a:r>
            <a:endParaRPr lang="ko-KR" altLang="en-US" dirty="0">
              <a:solidFill>
                <a:schemeClr val="accent5">
                  <a:lumMod val="40000"/>
                  <a:lumOff val="60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692696"/>
            <a:ext cx="8386121" cy="56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Malgun Gothic" pitchFamily="34" charset="-127"/>
                <a:ea typeface="Malgun Gothic" pitchFamily="34" charset="-127"/>
              </a:rPr>
              <a:t>피아노 리듬게임이란</a:t>
            </a:r>
            <a:r>
              <a:rPr lang="en-US" altLang="ko-KR" sz="4800" dirty="0" smtClean="0">
                <a:latin typeface="Malgun Gothic" pitchFamily="34" charset="-127"/>
                <a:ea typeface="Malgun Gothic" pitchFamily="34" charset="-127"/>
              </a:rPr>
              <a:t>?</a:t>
            </a:r>
            <a:endParaRPr lang="ko-KR" sz="4800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0516" y="1916710"/>
            <a:ext cx="4032448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리듬게임의 즐거움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068" y="1921582"/>
            <a:ext cx="338437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피아노의 휴대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2432" y="1474749"/>
            <a:ext cx="792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1848" y="5157192"/>
            <a:ext cx="4445131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rgbClr val="00206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피아노 리듬게임</a:t>
            </a:r>
            <a:endParaRPr lang="ko-KR" altLang="en-US" sz="5400" dirty="0">
              <a:solidFill>
                <a:srgbClr val="00206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026" name="Picture 2" descr="피아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39" y="2706665"/>
            <a:ext cx="1835433" cy="18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m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13" y="2706665"/>
            <a:ext cx="3419853" cy="192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5697535" y="3060279"/>
            <a:ext cx="792088" cy="1564661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Why &amp; For Who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414" y="1573634"/>
            <a:ext cx="9144000" cy="4267200"/>
          </a:xfrm>
        </p:spPr>
        <p:txBody>
          <a:bodyPr>
            <a:normAutofit/>
          </a:bodyPr>
          <a:lstStyle/>
          <a:p>
            <a:endParaRPr lang="en-US" altLang="ko-KR" sz="4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 리듬게임을 만드는 이유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누구를 위한 제품인가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목표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84" y="476672"/>
            <a:ext cx="3168352" cy="60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피아노와 건반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키보드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Rayark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Deemo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 애플리케이션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3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HW 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51" y="1700808"/>
            <a:ext cx="832092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예상되는 문제점 및 해결방안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414" y="1844824"/>
            <a:ext cx="9468542" cy="4267200"/>
          </a:xfrm>
        </p:spPr>
        <p:txBody>
          <a:bodyPr>
            <a:normAutofit/>
          </a:bodyPr>
          <a:lstStyle/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디스플레이로 활용되는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LED Dot Matrix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가시성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장갑의 센서의 인식률 및 내구성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2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개발방법 </a:t>
            </a:r>
            <a:r>
              <a:rPr lang="en-US" altLang="ko-KR" sz="4800" dirty="0" smtClean="0"/>
              <a:t>&amp; </a:t>
            </a:r>
            <a:r>
              <a:rPr lang="ko-KR" altLang="en-US" sz="4800" dirty="0" smtClean="0"/>
              <a:t>활용방법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267200"/>
          </a:xfrm>
        </p:spPr>
        <p:txBody>
          <a:bodyPr>
            <a:normAutofit/>
          </a:bodyPr>
          <a:lstStyle/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시스템 개발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초보자의 사용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숙련자의 사용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기능적 측면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실용적 측면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0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중심어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7988" y="371703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4414" y="242088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리듬게임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8548" y="4725144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누구나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90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Curves_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25B0F34-2C6A-400C-8DB6-E70CD8FFFC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음악 관련 곡선 프레젠테이션(와이드스크린)</Template>
  <TotalTime>0</TotalTime>
  <Words>87</Words>
  <Application>Microsoft Office PowerPoint</Application>
  <PresentationFormat>사용자 지정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Euphemia</vt:lpstr>
      <vt:lpstr>맑은 고딕</vt:lpstr>
      <vt:lpstr>맑은 고딕</vt:lpstr>
      <vt:lpstr>휴먼매직체</vt:lpstr>
      <vt:lpstr>Arial</vt:lpstr>
      <vt:lpstr>Wingdings</vt:lpstr>
      <vt:lpstr>Curves_16x9</vt:lpstr>
      <vt:lpstr>피아노 리듬게임</vt:lpstr>
      <vt:lpstr>피아노 리듬게임이란?</vt:lpstr>
      <vt:lpstr>Why &amp; For Who</vt:lpstr>
      <vt:lpstr>관련 사례</vt:lpstr>
      <vt:lpstr>HW 구성도</vt:lpstr>
      <vt:lpstr>예상되는 문제점 및 해결방안</vt:lpstr>
      <vt:lpstr>개발방법 &amp; 활용방법</vt:lpstr>
      <vt:lpstr>기대효과</vt:lpstr>
      <vt:lpstr>중심어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2016-10-22T15:57:10Z</dcterms:created>
  <dcterms:modified xsi:type="dcterms:W3CDTF">2016-10-23T19:09:31Z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