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2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7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2CFB-B2AD-4768-8A86-E327B84C1421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4EBAF-C254-474E-B1FD-3E7D65827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503" y="1175657"/>
            <a:ext cx="1894114" cy="130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START</a:t>
            </a:r>
            <a:endParaRPr lang="ko-KR" altLang="en-US" sz="3200" dirty="0"/>
          </a:p>
        </p:txBody>
      </p:sp>
      <p:sp>
        <p:nvSpPr>
          <p:cNvPr id="5" name="순서도: 판단 4"/>
          <p:cNvSpPr/>
          <p:nvPr/>
        </p:nvSpPr>
        <p:spPr>
          <a:xfrm>
            <a:off x="2667000" y="1175657"/>
            <a:ext cx="2233748" cy="1306286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리듬게임모드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5569131" y="1175657"/>
            <a:ext cx="2233748" cy="1306286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피아노 모드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1998617" y="1828800"/>
            <a:ext cx="668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4900748" y="1828800"/>
            <a:ext cx="668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17" idx="1"/>
          </p:cNvCxnSpPr>
          <p:nvPr/>
        </p:nvCxnSpPr>
        <p:spPr>
          <a:xfrm>
            <a:off x="7802879" y="1828800"/>
            <a:ext cx="668383" cy="8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471262" y="1184366"/>
            <a:ext cx="1894114" cy="130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END</a:t>
            </a:r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00748" y="135853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02879" y="135853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9" name="순서도: 판단 28"/>
          <p:cNvSpPr/>
          <p:nvPr/>
        </p:nvSpPr>
        <p:spPr>
          <a:xfrm>
            <a:off x="4332514" y="4480560"/>
            <a:ext cx="2233748" cy="1306286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곡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14901" y="4761411"/>
            <a:ext cx="1894114" cy="74458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노래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14901" y="5773782"/>
            <a:ext cx="1894114" cy="74458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노래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cxnSp>
        <p:nvCxnSpPr>
          <p:cNvPr id="35" name="직선 화살표 연결선 34"/>
          <p:cNvCxnSpPr>
            <a:stCxn id="29" idx="3"/>
            <a:endCxn id="32" idx="1"/>
          </p:cNvCxnSpPr>
          <p:nvPr/>
        </p:nvCxnSpPr>
        <p:spPr>
          <a:xfrm>
            <a:off x="6566262" y="5133703"/>
            <a:ext cx="5486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9" idx="2"/>
            <a:endCxn id="33" idx="1"/>
          </p:cNvCxnSpPr>
          <p:nvPr/>
        </p:nvCxnSpPr>
        <p:spPr>
          <a:xfrm rot="16200000" flipH="1">
            <a:off x="6102530" y="5133703"/>
            <a:ext cx="359228" cy="166551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5" idx="2"/>
            <a:endCxn id="29" idx="1"/>
          </p:cNvCxnSpPr>
          <p:nvPr/>
        </p:nvCxnSpPr>
        <p:spPr>
          <a:xfrm rot="16200000" flipH="1">
            <a:off x="2732314" y="3533503"/>
            <a:ext cx="2651760" cy="54864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114901" y="3744686"/>
            <a:ext cx="1894114" cy="74458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피아노 연주</a:t>
            </a:r>
            <a:endParaRPr lang="ko-KR" altLang="en-US" sz="2400" dirty="0"/>
          </a:p>
        </p:txBody>
      </p:sp>
      <p:cxnSp>
        <p:nvCxnSpPr>
          <p:cNvPr id="43" name="꺾인 연결선 42"/>
          <p:cNvCxnSpPr>
            <a:stCxn id="6" idx="2"/>
            <a:endCxn id="41" idx="1"/>
          </p:cNvCxnSpPr>
          <p:nvPr/>
        </p:nvCxnSpPr>
        <p:spPr>
          <a:xfrm rot="16200000" flipH="1">
            <a:off x="6082936" y="3085012"/>
            <a:ext cx="1635035" cy="42889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endCxn id="62" idx="1"/>
          </p:cNvCxnSpPr>
          <p:nvPr/>
        </p:nvCxnSpPr>
        <p:spPr>
          <a:xfrm>
            <a:off x="9043846" y="4116977"/>
            <a:ext cx="1193077" cy="10167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3" idx="3"/>
          </p:cNvCxnSpPr>
          <p:nvPr/>
        </p:nvCxnSpPr>
        <p:spPr>
          <a:xfrm flipV="1">
            <a:off x="9009015" y="5133702"/>
            <a:ext cx="613954" cy="1012372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2" idx="3"/>
          </p:cNvCxnSpPr>
          <p:nvPr/>
        </p:nvCxnSpPr>
        <p:spPr>
          <a:xfrm flipV="1">
            <a:off x="9009015" y="5133700"/>
            <a:ext cx="613954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천공 테이프 61"/>
          <p:cNvSpPr/>
          <p:nvPr/>
        </p:nvSpPr>
        <p:spPr>
          <a:xfrm>
            <a:off x="10236923" y="4532265"/>
            <a:ext cx="1828799" cy="1202870"/>
          </a:xfrm>
          <a:prstGeom prst="flowChartPunchedTap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음계 출력</a:t>
            </a:r>
            <a:endParaRPr lang="ko-KR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095895" y="2490652"/>
            <a:ext cx="6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12180" y="2484903"/>
            <a:ext cx="6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9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안승훈</dc:creator>
  <cp:lastModifiedBy>안승훈</cp:lastModifiedBy>
  <cp:revision>3</cp:revision>
  <dcterms:created xsi:type="dcterms:W3CDTF">2016-12-11T11:47:49Z</dcterms:created>
  <dcterms:modified xsi:type="dcterms:W3CDTF">2016-12-11T12:16:46Z</dcterms:modified>
</cp:coreProperties>
</file>