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858000" cy="9144000" type="screen4x3"/>
  <p:notesSz cx="6858000" cy="9144000"/>
  <p:defaultTextStyle>
    <a:defPPr>
      <a:defRPr lang="ko-KR"/>
    </a:defPPr>
    <a:lvl1pPr marL="0" algn="l" defTabSz="432054" rtl="0" eaLnBrk="1" latinLnBrk="1" hangingPunct="1">
      <a:defRPr sz="851" kern="1200">
        <a:solidFill>
          <a:schemeClr val="tx1"/>
        </a:solidFill>
        <a:latin typeface="+mn-lt"/>
        <a:ea typeface="+mn-ea"/>
        <a:cs typeface="+mn-cs"/>
      </a:defRPr>
    </a:lvl1pPr>
    <a:lvl2pPr marL="216027" algn="l" defTabSz="432054" rtl="0" eaLnBrk="1" latinLnBrk="1" hangingPunct="1">
      <a:defRPr sz="851" kern="1200">
        <a:solidFill>
          <a:schemeClr val="tx1"/>
        </a:solidFill>
        <a:latin typeface="+mn-lt"/>
        <a:ea typeface="+mn-ea"/>
        <a:cs typeface="+mn-cs"/>
      </a:defRPr>
    </a:lvl2pPr>
    <a:lvl3pPr marL="432054" algn="l" defTabSz="432054" rtl="0" eaLnBrk="1" latinLnBrk="1" hangingPunct="1">
      <a:defRPr sz="851" kern="1200">
        <a:solidFill>
          <a:schemeClr val="tx1"/>
        </a:solidFill>
        <a:latin typeface="+mn-lt"/>
        <a:ea typeface="+mn-ea"/>
        <a:cs typeface="+mn-cs"/>
      </a:defRPr>
    </a:lvl3pPr>
    <a:lvl4pPr marL="648081" algn="l" defTabSz="432054" rtl="0" eaLnBrk="1" latinLnBrk="1" hangingPunct="1">
      <a:defRPr sz="851" kern="1200">
        <a:solidFill>
          <a:schemeClr val="tx1"/>
        </a:solidFill>
        <a:latin typeface="+mn-lt"/>
        <a:ea typeface="+mn-ea"/>
        <a:cs typeface="+mn-cs"/>
      </a:defRPr>
    </a:lvl4pPr>
    <a:lvl5pPr marL="864108" algn="l" defTabSz="432054" rtl="0" eaLnBrk="1" latinLnBrk="1" hangingPunct="1">
      <a:defRPr sz="851" kern="1200">
        <a:solidFill>
          <a:schemeClr val="tx1"/>
        </a:solidFill>
        <a:latin typeface="+mn-lt"/>
        <a:ea typeface="+mn-ea"/>
        <a:cs typeface="+mn-cs"/>
      </a:defRPr>
    </a:lvl5pPr>
    <a:lvl6pPr marL="1080135" algn="l" defTabSz="432054" rtl="0" eaLnBrk="1" latinLnBrk="1" hangingPunct="1">
      <a:defRPr sz="851" kern="1200">
        <a:solidFill>
          <a:schemeClr val="tx1"/>
        </a:solidFill>
        <a:latin typeface="+mn-lt"/>
        <a:ea typeface="+mn-ea"/>
        <a:cs typeface="+mn-cs"/>
      </a:defRPr>
    </a:lvl6pPr>
    <a:lvl7pPr marL="1296162" algn="l" defTabSz="432054" rtl="0" eaLnBrk="1" latinLnBrk="1" hangingPunct="1">
      <a:defRPr sz="851" kern="1200">
        <a:solidFill>
          <a:schemeClr val="tx1"/>
        </a:solidFill>
        <a:latin typeface="+mn-lt"/>
        <a:ea typeface="+mn-ea"/>
        <a:cs typeface="+mn-cs"/>
      </a:defRPr>
    </a:lvl7pPr>
    <a:lvl8pPr marL="1512189" algn="l" defTabSz="432054" rtl="0" eaLnBrk="1" latinLnBrk="1" hangingPunct="1">
      <a:defRPr sz="851" kern="1200">
        <a:solidFill>
          <a:schemeClr val="tx1"/>
        </a:solidFill>
        <a:latin typeface="+mn-lt"/>
        <a:ea typeface="+mn-ea"/>
        <a:cs typeface="+mn-cs"/>
      </a:defRPr>
    </a:lvl8pPr>
    <a:lvl9pPr marL="1728216" algn="l" defTabSz="432054" rtl="0" eaLnBrk="1" latinLnBrk="1" hangingPunct="1">
      <a:defRPr sz="85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6" autoAdjust="0"/>
    <p:restoredTop sz="94660"/>
  </p:normalViewPr>
  <p:slideViewPr>
    <p:cSldViewPr snapToGrid="0">
      <p:cViewPr varScale="1">
        <p:scale>
          <a:sx n="67" d="100"/>
          <a:sy n="67" d="100"/>
        </p:scale>
        <p:origin x="22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E46D-A3A5-4E2F-BC51-A0C2AF34A2D0}" type="datetimeFigureOut">
              <a:rPr lang="ko-KR" altLang="en-US" smtClean="0"/>
              <a:t>2017-06-11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E34B-3460-47AB-BD44-E26A8228693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919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E46D-A3A5-4E2F-BC51-A0C2AF34A2D0}" type="datetimeFigureOut">
              <a:rPr lang="ko-KR" altLang="en-US" smtClean="0"/>
              <a:t>2017-06-11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E34B-3460-47AB-BD44-E26A8228693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18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E46D-A3A5-4E2F-BC51-A0C2AF34A2D0}" type="datetimeFigureOut">
              <a:rPr lang="ko-KR" altLang="en-US" smtClean="0"/>
              <a:t>2017-06-11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E34B-3460-47AB-BD44-E26A8228693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52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E46D-A3A5-4E2F-BC51-A0C2AF34A2D0}" type="datetimeFigureOut">
              <a:rPr lang="ko-KR" altLang="en-US" smtClean="0"/>
              <a:t>2017-06-11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E34B-3460-47AB-BD44-E26A8228693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E46D-A3A5-4E2F-BC51-A0C2AF34A2D0}" type="datetimeFigureOut">
              <a:rPr lang="ko-KR" altLang="en-US" smtClean="0"/>
              <a:t>2017-06-11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E34B-3460-47AB-BD44-E26A8228693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85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E46D-A3A5-4E2F-BC51-A0C2AF34A2D0}" type="datetimeFigureOut">
              <a:rPr lang="ko-KR" altLang="en-US" smtClean="0"/>
              <a:t>2017-06-11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E34B-3460-47AB-BD44-E26A8228693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89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E46D-A3A5-4E2F-BC51-A0C2AF34A2D0}" type="datetimeFigureOut">
              <a:rPr lang="ko-KR" altLang="en-US" smtClean="0"/>
              <a:t>2017-06-11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E34B-3460-47AB-BD44-E26A8228693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857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E46D-A3A5-4E2F-BC51-A0C2AF34A2D0}" type="datetimeFigureOut">
              <a:rPr lang="ko-KR" altLang="en-US" smtClean="0"/>
              <a:t>2017-06-11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E34B-3460-47AB-BD44-E26A8228693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96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E46D-A3A5-4E2F-BC51-A0C2AF34A2D0}" type="datetimeFigureOut">
              <a:rPr lang="ko-KR" altLang="en-US" smtClean="0"/>
              <a:t>2017-06-11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E34B-3460-47AB-BD44-E26A8228693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13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E46D-A3A5-4E2F-BC51-A0C2AF34A2D0}" type="datetimeFigureOut">
              <a:rPr lang="ko-KR" altLang="en-US" smtClean="0"/>
              <a:t>2017-06-11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E34B-3460-47AB-BD44-E26A8228693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845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E46D-A3A5-4E2F-BC51-A0C2AF34A2D0}" type="datetimeFigureOut">
              <a:rPr lang="ko-KR" altLang="en-US" smtClean="0"/>
              <a:t>2017-06-11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E34B-3460-47AB-BD44-E26A8228693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64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E46D-A3A5-4E2F-BC51-A0C2AF34A2D0}" type="datetimeFigureOut">
              <a:rPr lang="ko-KR" altLang="en-US" smtClean="0"/>
              <a:t>2017-06-11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FE34B-3460-47AB-BD44-E26A8228693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450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42900" y="861060"/>
            <a:ext cx="4354830" cy="66827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571496" y="868549"/>
            <a:ext cx="1760220" cy="3428683"/>
            <a:chOff x="571496" y="868549"/>
            <a:chExt cx="1760220" cy="3428683"/>
          </a:xfrm>
        </p:grpSpPr>
        <p:grpSp>
          <p:nvGrpSpPr>
            <p:cNvPr id="26" name="그룹 25"/>
            <p:cNvGrpSpPr/>
            <p:nvPr/>
          </p:nvGrpSpPr>
          <p:grpSpPr>
            <a:xfrm>
              <a:off x="571496" y="1170325"/>
              <a:ext cx="1760220" cy="3126907"/>
              <a:chOff x="571496" y="1170325"/>
              <a:chExt cx="1760220" cy="3126907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571496" y="1170325"/>
                <a:ext cx="1760220" cy="312690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714369" y="1327118"/>
                <a:ext cx="1474470" cy="2813320"/>
                <a:chOff x="714373" y="1142122"/>
                <a:chExt cx="1474470" cy="2813320"/>
              </a:xfrm>
            </p:grpSpPr>
            <p:sp>
              <p:nvSpPr>
                <p:cNvPr id="15" name="모서리가 둥근 직사각형 14"/>
                <p:cNvSpPr/>
                <p:nvPr/>
              </p:nvSpPr>
              <p:spPr>
                <a:xfrm>
                  <a:off x="714373" y="1142122"/>
                  <a:ext cx="1474470" cy="365760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dirty="0" smtClean="0"/>
                    <a:t>New</a:t>
                  </a:r>
                  <a:endParaRPr lang="ko-KR" altLang="en-US" sz="2400" dirty="0"/>
                </a:p>
              </p:txBody>
            </p:sp>
            <p:sp>
              <p:nvSpPr>
                <p:cNvPr id="16" name="모서리가 둥근 직사각형 15"/>
                <p:cNvSpPr/>
                <p:nvPr/>
              </p:nvSpPr>
              <p:spPr>
                <a:xfrm>
                  <a:off x="714373" y="1637094"/>
                  <a:ext cx="1474470" cy="365760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dirty="0" smtClean="0"/>
                    <a:t>Open</a:t>
                  </a:r>
                  <a:endParaRPr lang="ko-KR" altLang="en-US" sz="2400" dirty="0"/>
                </a:p>
              </p:txBody>
            </p:sp>
            <p:sp>
              <p:nvSpPr>
                <p:cNvPr id="17" name="모서리가 둥근 직사각형 16"/>
                <p:cNvSpPr/>
                <p:nvPr/>
              </p:nvSpPr>
              <p:spPr>
                <a:xfrm>
                  <a:off x="714373" y="2126493"/>
                  <a:ext cx="1474470" cy="365760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dirty="0" smtClean="0"/>
                    <a:t>Save</a:t>
                  </a:r>
                  <a:endParaRPr lang="ko-KR" altLang="en-US" sz="2400" dirty="0"/>
                </a:p>
              </p:txBody>
            </p:sp>
            <p:sp>
              <p:nvSpPr>
                <p:cNvPr id="18" name="모서리가 둥근 직사각형 17"/>
                <p:cNvSpPr/>
                <p:nvPr/>
              </p:nvSpPr>
              <p:spPr>
                <a:xfrm>
                  <a:off x="714373" y="2612268"/>
                  <a:ext cx="1474470" cy="365760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800" dirty="0" smtClean="0"/>
                    <a:t>Export .JAVA</a:t>
                  </a:r>
                  <a:endParaRPr lang="ko-KR" altLang="en-US" sz="1800" dirty="0"/>
                </a:p>
              </p:txBody>
            </p:sp>
            <p:sp>
              <p:nvSpPr>
                <p:cNvPr id="19" name="모서리가 둥근 직사각형 18"/>
                <p:cNvSpPr/>
                <p:nvPr/>
              </p:nvSpPr>
              <p:spPr>
                <a:xfrm>
                  <a:off x="714373" y="3103907"/>
                  <a:ext cx="1474470" cy="365760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dirty="0" smtClean="0"/>
                    <a:t>Make</a:t>
                  </a:r>
                  <a:endParaRPr lang="ko-KR" altLang="en-US" sz="2400" dirty="0"/>
                </a:p>
              </p:txBody>
            </p:sp>
            <p:sp>
              <p:nvSpPr>
                <p:cNvPr id="20" name="모서리가 둥근 직사각형 19"/>
                <p:cNvSpPr/>
                <p:nvPr/>
              </p:nvSpPr>
              <p:spPr>
                <a:xfrm>
                  <a:off x="714373" y="3589682"/>
                  <a:ext cx="1474470" cy="365760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dirty="0" smtClean="0"/>
                    <a:t>Delete</a:t>
                  </a:r>
                  <a:endParaRPr lang="ko-KR" altLang="en-US" sz="2400" dirty="0"/>
                </a:p>
              </p:txBody>
            </p:sp>
          </p:grpSp>
        </p:grpSp>
        <p:sp>
          <p:nvSpPr>
            <p:cNvPr id="21" name="TextBox 20"/>
            <p:cNvSpPr txBox="1"/>
            <p:nvPr/>
          </p:nvSpPr>
          <p:spPr>
            <a:xfrm>
              <a:off x="571497" y="868549"/>
              <a:ext cx="17602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Menubar</a:t>
              </a:r>
              <a:r>
                <a:rPr lang="en-US" altLang="ko-KR" sz="1600" dirty="0"/>
                <a:t> </a:t>
              </a:r>
              <a:r>
                <a:rPr lang="en-US" altLang="ko-KR" sz="1600" dirty="0" smtClean="0"/>
                <a:t>/ </a:t>
              </a:r>
              <a:r>
                <a:rPr lang="en-US" altLang="ko-KR" sz="1600" dirty="0" smtClean="0"/>
                <a:t>ToolBar</a:t>
              </a:r>
              <a:endParaRPr lang="ko-KR" altLang="en-US" sz="16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330638" y="367704"/>
            <a:ext cx="237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TeamProject.java</a:t>
            </a:r>
            <a:endParaRPr lang="ko-KR" altLang="en-US" sz="2400" dirty="0"/>
          </a:p>
        </p:txBody>
      </p:sp>
      <p:grpSp>
        <p:nvGrpSpPr>
          <p:cNvPr id="92" name="그룹 91"/>
          <p:cNvGrpSpPr/>
          <p:nvPr/>
        </p:nvGrpSpPr>
        <p:grpSpPr>
          <a:xfrm>
            <a:off x="571495" y="6235419"/>
            <a:ext cx="1760220" cy="1174898"/>
            <a:chOff x="571495" y="6383971"/>
            <a:chExt cx="1760220" cy="1174898"/>
          </a:xfrm>
        </p:grpSpPr>
        <p:sp>
          <p:nvSpPr>
            <p:cNvPr id="14" name="직사각형 13"/>
            <p:cNvSpPr/>
            <p:nvPr/>
          </p:nvSpPr>
          <p:spPr>
            <a:xfrm>
              <a:off x="571495" y="6701619"/>
              <a:ext cx="1760220" cy="857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75814" y="6383971"/>
              <a:ext cx="11515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Editor Pane</a:t>
              </a:r>
              <a:endParaRPr lang="ko-KR" altLang="en-US" sz="1600" dirty="0"/>
            </a:p>
          </p:txBody>
        </p:sp>
      </p:grpSp>
      <p:sp>
        <p:nvSpPr>
          <p:cNvPr id="30" name="한쪽 모서리가 잘린 사각형 29"/>
          <p:cNvSpPr/>
          <p:nvPr/>
        </p:nvSpPr>
        <p:spPr>
          <a:xfrm>
            <a:off x="2520315" y="1327118"/>
            <a:ext cx="1990725" cy="365760"/>
          </a:xfrm>
          <a:prstGeom prst="snip1Rect">
            <a:avLst>
              <a:gd name="adj" fmla="val 3958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NewButtonListener</a:t>
            </a:r>
            <a:endParaRPr lang="ko-KR" altLang="en-US" sz="1600" dirty="0"/>
          </a:p>
        </p:txBody>
      </p:sp>
      <p:sp>
        <p:nvSpPr>
          <p:cNvPr id="36" name="한쪽 모서리가 잘린 사각형 35"/>
          <p:cNvSpPr/>
          <p:nvPr/>
        </p:nvSpPr>
        <p:spPr>
          <a:xfrm>
            <a:off x="2520315" y="1822090"/>
            <a:ext cx="1990725" cy="365760"/>
          </a:xfrm>
          <a:prstGeom prst="snip1Rect">
            <a:avLst>
              <a:gd name="adj" fmla="val 3958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OpenButtonListener</a:t>
            </a:r>
            <a:endParaRPr lang="ko-KR" altLang="en-US" sz="1600" dirty="0"/>
          </a:p>
        </p:txBody>
      </p:sp>
      <p:sp>
        <p:nvSpPr>
          <p:cNvPr id="37" name="한쪽 모서리가 잘린 사각형 36"/>
          <p:cNvSpPr/>
          <p:nvPr/>
        </p:nvSpPr>
        <p:spPr>
          <a:xfrm>
            <a:off x="2520315" y="2313773"/>
            <a:ext cx="1990725" cy="365760"/>
          </a:xfrm>
          <a:prstGeom prst="snip1Rect">
            <a:avLst>
              <a:gd name="adj" fmla="val 3958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SaveButtonListener</a:t>
            </a:r>
            <a:endParaRPr lang="ko-KR" altLang="en-US" sz="1600" dirty="0"/>
          </a:p>
        </p:txBody>
      </p:sp>
      <p:sp>
        <p:nvSpPr>
          <p:cNvPr id="38" name="한쪽 모서리가 잘린 사각형 37"/>
          <p:cNvSpPr/>
          <p:nvPr/>
        </p:nvSpPr>
        <p:spPr>
          <a:xfrm>
            <a:off x="2520315" y="3288903"/>
            <a:ext cx="1990725" cy="365760"/>
          </a:xfrm>
          <a:prstGeom prst="snip1Rect">
            <a:avLst>
              <a:gd name="adj" fmla="val 3958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MakeButtonListener</a:t>
            </a:r>
            <a:endParaRPr lang="ko-KR" altLang="en-US" sz="1600" dirty="0"/>
          </a:p>
        </p:txBody>
      </p:sp>
      <p:sp>
        <p:nvSpPr>
          <p:cNvPr id="39" name="한쪽 모서리가 잘린 사각형 38"/>
          <p:cNvSpPr/>
          <p:nvPr/>
        </p:nvSpPr>
        <p:spPr>
          <a:xfrm>
            <a:off x="2520315" y="2797264"/>
            <a:ext cx="1990725" cy="365760"/>
          </a:xfrm>
          <a:prstGeom prst="snip1Rect">
            <a:avLst>
              <a:gd name="adj" fmla="val 3958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20" dirty="0" smtClean="0"/>
              <a:t>ExportjavaButtonListener</a:t>
            </a:r>
            <a:endParaRPr lang="ko-KR" altLang="en-US" sz="1320" dirty="0"/>
          </a:p>
        </p:txBody>
      </p:sp>
      <p:sp>
        <p:nvSpPr>
          <p:cNvPr id="40" name="한쪽 모서리가 잘린 사각형 39"/>
          <p:cNvSpPr/>
          <p:nvPr/>
        </p:nvSpPr>
        <p:spPr>
          <a:xfrm>
            <a:off x="2520314" y="3774678"/>
            <a:ext cx="1990726" cy="365760"/>
          </a:xfrm>
          <a:prstGeom prst="snip1Rect">
            <a:avLst>
              <a:gd name="adj" fmla="val 3958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DeleteButtonListener</a:t>
            </a:r>
            <a:endParaRPr lang="ko-KR" altLang="en-US" sz="1500" dirty="0"/>
          </a:p>
        </p:txBody>
      </p:sp>
      <p:cxnSp>
        <p:nvCxnSpPr>
          <p:cNvPr id="44" name="직선 화살표 연결선 43"/>
          <p:cNvCxnSpPr>
            <a:stCxn id="30" idx="2"/>
            <a:endCxn id="15" idx="3"/>
          </p:cNvCxnSpPr>
          <p:nvPr/>
        </p:nvCxnSpPr>
        <p:spPr>
          <a:xfrm flipH="1">
            <a:off x="2188839" y="1509998"/>
            <a:ext cx="331476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7" idx="2"/>
            <a:endCxn id="17" idx="3"/>
          </p:cNvCxnSpPr>
          <p:nvPr/>
        </p:nvCxnSpPr>
        <p:spPr>
          <a:xfrm flipH="1" flipV="1">
            <a:off x="2188839" y="2494369"/>
            <a:ext cx="331476" cy="228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9" idx="2"/>
            <a:endCxn id="18" idx="3"/>
          </p:cNvCxnSpPr>
          <p:nvPr/>
        </p:nvCxnSpPr>
        <p:spPr>
          <a:xfrm flipH="1">
            <a:off x="2188839" y="2980144"/>
            <a:ext cx="331476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8" idx="2"/>
            <a:endCxn id="19" idx="3"/>
          </p:cNvCxnSpPr>
          <p:nvPr/>
        </p:nvCxnSpPr>
        <p:spPr>
          <a:xfrm flipH="1">
            <a:off x="2188839" y="3471783"/>
            <a:ext cx="331476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6" idx="2"/>
            <a:endCxn id="16" idx="3"/>
          </p:cNvCxnSpPr>
          <p:nvPr/>
        </p:nvCxnSpPr>
        <p:spPr>
          <a:xfrm flipH="1">
            <a:off x="2188839" y="2004970"/>
            <a:ext cx="331476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0" idx="2"/>
            <a:endCxn id="20" idx="3"/>
          </p:cNvCxnSpPr>
          <p:nvPr/>
        </p:nvCxnSpPr>
        <p:spPr>
          <a:xfrm flipH="1">
            <a:off x="2188839" y="3957558"/>
            <a:ext cx="331475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한쪽 모서리가 잘린 사각형 63"/>
          <p:cNvSpPr/>
          <p:nvPr/>
        </p:nvSpPr>
        <p:spPr>
          <a:xfrm>
            <a:off x="2519358" y="5250134"/>
            <a:ext cx="1990726" cy="365760"/>
          </a:xfrm>
          <a:prstGeom prst="snip1Rect">
            <a:avLst>
              <a:gd name="adj" fmla="val 3958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TextListener</a:t>
            </a:r>
            <a:endParaRPr lang="ko-KR" altLang="en-US" sz="1500" dirty="0"/>
          </a:p>
        </p:txBody>
      </p:sp>
      <p:cxnSp>
        <p:nvCxnSpPr>
          <p:cNvPr id="65" name="직선 화살표 연결선 64"/>
          <p:cNvCxnSpPr>
            <a:stCxn id="64" idx="2"/>
            <a:endCxn id="13" idx="3"/>
          </p:cNvCxnSpPr>
          <p:nvPr/>
        </p:nvCxnSpPr>
        <p:spPr>
          <a:xfrm flipH="1">
            <a:off x="2331712" y="5433014"/>
            <a:ext cx="187646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/>
          <p:cNvGrpSpPr/>
          <p:nvPr/>
        </p:nvGrpSpPr>
        <p:grpSpPr>
          <a:xfrm>
            <a:off x="571495" y="4329441"/>
            <a:ext cx="1760217" cy="1905978"/>
            <a:chOff x="571495" y="4429731"/>
            <a:chExt cx="1760218" cy="1932215"/>
          </a:xfrm>
        </p:grpSpPr>
        <p:sp>
          <p:nvSpPr>
            <p:cNvPr id="13" name="직사각형 12"/>
            <p:cNvSpPr/>
            <p:nvPr/>
          </p:nvSpPr>
          <p:spPr>
            <a:xfrm>
              <a:off x="571495" y="4735046"/>
              <a:ext cx="1760218" cy="16269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1036" y="4429731"/>
              <a:ext cx="1381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Attribute Pane</a:t>
              </a:r>
              <a:endParaRPr lang="ko-KR" altLang="en-US" sz="1600" dirty="0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761036" y="4799976"/>
              <a:ext cx="1381125" cy="3165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X, Y</a:t>
              </a:r>
              <a:endParaRPr lang="ko-KR" altLang="en-US" sz="2000" dirty="0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761036" y="5196827"/>
              <a:ext cx="1381125" cy="3165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Type</a:t>
              </a:r>
              <a:endParaRPr lang="ko-KR" altLang="en-US" sz="2000" dirty="0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761036" y="5592032"/>
              <a:ext cx="1381125" cy="3165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Width</a:t>
              </a:r>
              <a:endParaRPr lang="ko-KR" altLang="en-US" sz="2000" dirty="0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761036" y="5988883"/>
              <a:ext cx="1381125" cy="3165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Height</a:t>
              </a:r>
              <a:endParaRPr lang="ko-KR" altLang="en-US" sz="2000" dirty="0"/>
            </a:p>
          </p:txBody>
        </p:sp>
      </p:grpSp>
      <p:sp>
        <p:nvSpPr>
          <p:cNvPr id="75" name="한쪽 모서리가 잘린 사각형 74"/>
          <p:cNvSpPr/>
          <p:nvPr/>
        </p:nvSpPr>
        <p:spPr>
          <a:xfrm>
            <a:off x="2519358" y="6798812"/>
            <a:ext cx="1990726" cy="365760"/>
          </a:xfrm>
          <a:prstGeom prst="snip1Rect">
            <a:avLst>
              <a:gd name="adj" fmla="val 3958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MyComponent</a:t>
            </a:r>
            <a:endParaRPr lang="ko-KR" altLang="en-US" sz="1500" dirty="0"/>
          </a:p>
        </p:txBody>
      </p:sp>
      <p:cxnSp>
        <p:nvCxnSpPr>
          <p:cNvPr id="76" name="직선 화살표 연결선 75"/>
          <p:cNvCxnSpPr>
            <a:stCxn id="75" idx="2"/>
            <a:endCxn id="14" idx="3"/>
          </p:cNvCxnSpPr>
          <p:nvPr/>
        </p:nvCxnSpPr>
        <p:spPr>
          <a:xfrm flipH="1">
            <a:off x="2331715" y="6981692"/>
            <a:ext cx="187643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5126357" y="2339060"/>
            <a:ext cx="1495423" cy="3106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MakeJSON.java</a:t>
            </a:r>
            <a:endParaRPr lang="ko-KR" altLang="en-US" sz="1600" dirty="0"/>
          </a:p>
        </p:txBody>
      </p:sp>
      <p:sp>
        <p:nvSpPr>
          <p:cNvPr id="82" name="직사각형 81"/>
          <p:cNvSpPr/>
          <p:nvPr/>
        </p:nvSpPr>
        <p:spPr>
          <a:xfrm>
            <a:off x="5126356" y="1849661"/>
            <a:ext cx="1495423" cy="3106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ParseJSON.java</a:t>
            </a:r>
            <a:endParaRPr lang="ko-KR" altLang="en-US" sz="1600" dirty="0"/>
          </a:p>
        </p:txBody>
      </p:sp>
      <p:cxnSp>
        <p:nvCxnSpPr>
          <p:cNvPr id="83" name="직선 화살표 연결선 82"/>
          <p:cNvCxnSpPr>
            <a:stCxn id="82" idx="1"/>
            <a:endCxn id="36" idx="0"/>
          </p:cNvCxnSpPr>
          <p:nvPr/>
        </p:nvCxnSpPr>
        <p:spPr>
          <a:xfrm flipH="1">
            <a:off x="4511040" y="2004970"/>
            <a:ext cx="615316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81" idx="1"/>
            <a:endCxn id="37" idx="0"/>
          </p:cNvCxnSpPr>
          <p:nvPr/>
        </p:nvCxnSpPr>
        <p:spPr>
          <a:xfrm flipH="1">
            <a:off x="4511040" y="2494369"/>
            <a:ext cx="615317" cy="228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046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32</Words>
  <Application>Microsoft Office PowerPoint</Application>
  <PresentationFormat>화면 슬라이드 쇼(4:3)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안승훈</dc:creator>
  <cp:lastModifiedBy>안승훈</cp:lastModifiedBy>
  <cp:revision>5</cp:revision>
  <dcterms:created xsi:type="dcterms:W3CDTF">2017-06-11T10:49:08Z</dcterms:created>
  <dcterms:modified xsi:type="dcterms:W3CDTF">2017-06-11T11:36:03Z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C:\Users\안승훈\Desktop\프레젠테이션1.pptx</vt:lpwstr>
  </property>
</Properties>
</file>