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B39EB-030D-4EB6-909A-B4598A942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2A1971-F97F-4311-9FFE-47CBBA693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19B532-B7D4-4E28-BD57-69AA7BC7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0BC8-4F33-4E7D-B0B2-EFFDA7DC4741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C6F2F-28EF-4FA3-BAE3-AFD55AB8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11833-FE73-4AA7-9874-192EC947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238D-9C36-4049-BE35-97674EACA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04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C1A56-669B-4E27-90CF-15FE9AA2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9CBE4E-8239-4E91-B9A6-69FCE296D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70660B-7E49-4429-981C-4F81D224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0BC8-4F33-4E7D-B0B2-EFFDA7DC4741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A361AB-3EEC-41D2-B7A0-6CCE3B89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FC368-50FB-4AE3-A1D8-B36B86AF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238D-9C36-4049-BE35-97674EACA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70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CCC7C1-F538-45F9-BF91-40B42E901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7CF0C9-5A91-46DA-BD0B-1D868D35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ECA92-0890-415E-9D17-655CC73E7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0BC8-4F33-4E7D-B0B2-EFFDA7DC4741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9DC35-9804-4CFC-B5D0-3BD0ACD4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F49FF-690D-426C-B1AC-46A69509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238D-9C36-4049-BE35-97674EACA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68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5FF8E-F511-4634-9796-9C5F2EA4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E777A-FC2F-424E-97C0-380891E75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168E79-6146-471A-8AE1-D66E9A80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0BC8-4F33-4E7D-B0B2-EFFDA7DC4741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FA8DD-2F8A-44EA-BDA4-63260D1C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352E5-023D-4F08-AFFA-6A7C484B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238D-9C36-4049-BE35-97674EACA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95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C70EC-4641-4FB7-90AC-2FE54692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FE4C70-E299-4415-A425-3AA368674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1446CC-01D1-4FDD-B3C9-410E3992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0BC8-4F33-4E7D-B0B2-EFFDA7DC4741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48EA5D-A0CF-43B6-ABF8-2E064EDF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8EAC7-30EF-4DC9-9C52-B86B2642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238D-9C36-4049-BE35-97674EACA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23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8AB21-99A4-4CD1-99E9-9DD8EAE2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921D9-28C8-4BE5-BAD5-C9B71216B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383670-8BAB-4090-9D2F-4B43DEF4C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CE0C61-658F-406E-8A74-A10D8CCC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0BC8-4F33-4E7D-B0B2-EFFDA7DC4741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78AA7-B813-4484-AA0F-2D658BB0F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2D4B9F-54D1-42FE-8FFE-05A2D6F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238D-9C36-4049-BE35-97674EACA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16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B3644-4908-41FD-A38C-FF7DB2CA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3E620-B005-4ADE-A121-9896A9CA1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B2E773-DC88-48A2-83AB-4E01A87F0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56B286-D77B-44DB-9717-C3D42594A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39A144-C7CB-4C5E-A830-12C465EA4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FF2CB7-AD31-4993-B215-9277F867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0BC8-4F33-4E7D-B0B2-EFFDA7DC4741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197BBA-74F4-448B-A292-485780B2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B08BCA-B1BD-4F25-B772-1AF05DCD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238D-9C36-4049-BE35-97674EACA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70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B673E-738B-402E-A3C8-B2FD14CD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8FBF63-B807-4F6C-9935-F304F0CD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0BC8-4F33-4E7D-B0B2-EFFDA7DC4741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0D6D98-72DD-4602-AAAA-C8401A40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E69C18-FDB1-4BB8-A27E-56B5208C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238D-9C36-4049-BE35-97674EACA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25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36D2A5-1075-41B9-9C1F-E9929AA5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0BC8-4F33-4E7D-B0B2-EFFDA7DC4741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AE9139-15C1-492C-805B-7CA364E10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615AC2-34E2-49B3-8469-A2523E198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238D-9C36-4049-BE35-97674EACA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7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D2A9F-3773-44E3-B3D8-19968EBC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C7924E-983C-428F-8E92-97379F629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0BDED1-CB0C-4DDE-A082-6E63C0D1C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8E068F-D714-49D1-973F-B3734324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0BC8-4F33-4E7D-B0B2-EFFDA7DC4741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F340A5-3B2B-4AAB-91BC-9DF51D98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8D0081-6DAA-4AA9-91A3-79A588C3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238D-9C36-4049-BE35-97674EACA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56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60F0A-A2B7-48F7-BEA3-04633AF6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FFFB47-8515-4DE8-8BFB-E3BF58869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05B62D-9A47-4707-A734-AF37FE71C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CB5173-4786-4F63-9D40-2CA8D4EB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0BC8-4F33-4E7D-B0B2-EFFDA7DC4741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00B27C-C0E4-43FF-800E-6DE62079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7BCE47-3195-4187-83ED-B74B5C8E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238D-9C36-4049-BE35-97674EACA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16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EF35DD-E361-444B-9095-2882B298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06D5B4-2538-439D-AEA4-EA2B37A39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CAECD-B738-4779-BBBB-0E9171AF9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C0BC8-4F33-4E7D-B0B2-EFFDA7DC4741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FD343-4649-49F1-BAC4-8C5E32098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8B4A5-6EE5-481D-823D-FB2CE01DC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1238D-9C36-4049-BE35-97674EACA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44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573EZkzfnZ0&amp;feature=youtu.b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65EE2-986E-4841-B95B-DB71EB0CF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F3051C-4D19-4FC5-B9D2-544614AA9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80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B3F197-0AA9-4FAB-BE23-A65B708D9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164" y="993568"/>
            <a:ext cx="3905250" cy="23717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4C965E-DA1E-4CAC-8D4F-7BA47F3E2CA8}"/>
              </a:ext>
            </a:extLst>
          </p:cNvPr>
          <p:cNvSpPr/>
          <p:nvPr/>
        </p:nvSpPr>
        <p:spPr>
          <a:xfrm>
            <a:off x="905691" y="125610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linear</a:t>
            </a:r>
            <a:r>
              <a:rPr lang="ko-KR" altLang="en-US" dirty="0"/>
              <a:t> </a:t>
            </a:r>
            <a:r>
              <a:rPr lang="ko-KR" altLang="en-US" dirty="0" err="1"/>
              <a:t>regresstion의</a:t>
            </a:r>
            <a:r>
              <a:rPr lang="ko-KR" altLang="en-US" dirty="0"/>
              <a:t> 단점</a:t>
            </a:r>
          </a:p>
          <a:p>
            <a:r>
              <a:rPr lang="ko-KR" altLang="en-US" dirty="0"/>
              <a:t>: 값이 커지게 되면 경계가 변하게 된다</a:t>
            </a:r>
          </a:p>
          <a:p>
            <a:r>
              <a:rPr lang="ko-KR" altLang="en-US" dirty="0"/>
              <a:t>-&gt; </a:t>
            </a:r>
            <a:r>
              <a:rPr lang="ko-KR" altLang="en-US" dirty="0" err="1"/>
              <a:t>sigmoid</a:t>
            </a:r>
            <a:r>
              <a:rPr lang="ko-KR" altLang="en-US" dirty="0"/>
              <a:t>(</a:t>
            </a:r>
            <a:r>
              <a:rPr lang="ko-KR" altLang="en-US" dirty="0" err="1"/>
              <a:t>logistic</a:t>
            </a:r>
            <a:r>
              <a:rPr lang="ko-KR" altLang="en-US" dirty="0"/>
              <a:t> </a:t>
            </a:r>
            <a:r>
              <a:rPr lang="ko-KR" altLang="en-US" dirty="0" err="1"/>
              <a:t>function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: </a:t>
            </a:r>
            <a:r>
              <a:rPr lang="ko-KR" altLang="en-US" dirty="0"/>
              <a:t>함수의 </a:t>
            </a:r>
            <a:r>
              <a:rPr lang="ko-KR" altLang="en-US" dirty="0" err="1"/>
              <a:t>최솟점을</a:t>
            </a:r>
            <a:r>
              <a:rPr lang="ko-KR" altLang="en-US" dirty="0"/>
              <a:t> </a:t>
            </a:r>
            <a:r>
              <a:rPr lang="ko-KR" altLang="en-US" dirty="0" err="1"/>
              <a:t>찾는것이</a:t>
            </a:r>
            <a:r>
              <a:rPr lang="ko-KR" altLang="en-US" dirty="0"/>
              <a:t> </a:t>
            </a:r>
            <a:r>
              <a:rPr lang="ko-KR" altLang="en-US" dirty="0" err="1"/>
              <a:t>어려워짐</a:t>
            </a:r>
            <a:endParaRPr lang="en-US" altLang="ko-KR" dirty="0"/>
          </a:p>
          <a:p>
            <a:r>
              <a:rPr lang="en-US" altLang="ko-KR" dirty="0"/>
              <a:t>-&gt; cost function </a:t>
            </a:r>
          </a:p>
          <a:p>
            <a:endParaRPr lang="en-US" altLang="ko-KR" dirty="0"/>
          </a:p>
          <a:p>
            <a:r>
              <a:rPr lang="en-US" altLang="ko-KR" dirty="0"/>
              <a:t>Global</a:t>
            </a:r>
            <a:r>
              <a:rPr lang="ko-KR" altLang="en-US" dirty="0"/>
              <a:t> </a:t>
            </a:r>
            <a:r>
              <a:rPr lang="en-US" altLang="ko-KR" dirty="0"/>
              <a:t>minimum</a:t>
            </a:r>
            <a:r>
              <a:rPr lang="ko-KR" altLang="en-US" dirty="0"/>
              <a:t>을 찾는 것이 목표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046712-12B7-4F3C-83E2-09091E73B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769" y="3826958"/>
            <a:ext cx="52578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4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BCD4352-EB26-46E9-AE4C-313A22A65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834" y="1083129"/>
            <a:ext cx="6033815" cy="27657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5BE877C-C80B-479F-8A6B-4FC0FC63A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400" y="4147895"/>
            <a:ext cx="5962650" cy="95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0E26A7-E74C-4464-B936-0E1037ADCE3F}"/>
              </a:ext>
            </a:extLst>
          </p:cNvPr>
          <p:cNvSpPr txBox="1"/>
          <p:nvPr/>
        </p:nvSpPr>
        <p:spPr>
          <a:xfrm>
            <a:off x="627017" y="4822371"/>
            <a:ext cx="305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XOR </a:t>
            </a:r>
            <a:r>
              <a:rPr lang="ko-KR" altLang="en-US" dirty="0"/>
              <a:t>문제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08504B-A878-4E3E-A1F2-5C91A302D0FE}"/>
              </a:ext>
            </a:extLst>
          </p:cNvPr>
          <p:cNvSpPr/>
          <p:nvPr/>
        </p:nvSpPr>
        <p:spPr>
          <a:xfrm>
            <a:off x="4379050" y="539939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4"/>
              </a:rPr>
              <a:t>Back propagation(</a:t>
            </a:r>
            <a:r>
              <a:rPr lang="ko-KR" altLang="en-US" dirty="0" err="1">
                <a:hlinkClick r:id="rId4"/>
              </a:rPr>
              <a:t>역추진</a:t>
            </a:r>
            <a:r>
              <a:rPr lang="en-US" altLang="ko-KR" dirty="0">
                <a:hlinkClick r:id="rId4"/>
              </a:rPr>
              <a:t>)</a:t>
            </a:r>
          </a:p>
          <a:p>
            <a:r>
              <a:rPr lang="en-US" altLang="ko-KR" dirty="0">
                <a:hlinkClick r:id="rId4"/>
              </a:rPr>
              <a:t>https://www.youtube.com/watch?v=573EZkzfnZ0&amp;feature=youtu.be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8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1A55DFF-6EA5-4CF7-89AE-51E936555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6"/>
          <a:stretch/>
        </p:blipFill>
        <p:spPr>
          <a:xfrm>
            <a:off x="312421" y="89965"/>
            <a:ext cx="7642860" cy="35492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5690060-0E7C-4259-8D02-A78AFF7A7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387" y="3639194"/>
            <a:ext cx="6607629" cy="28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4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22D29A3-79C5-453F-BAE8-382E6714E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9" y="555987"/>
            <a:ext cx="5845492" cy="262181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DFD6A63-612D-4E8D-8835-CCE509126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966" y="3429000"/>
            <a:ext cx="5600156" cy="281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2CF6A0E-2312-4350-944E-726B93B1B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747712"/>
            <a:ext cx="92773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5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58</Words>
  <Application>Microsoft Office PowerPoint</Application>
  <PresentationFormat>와이드스크린</PresentationFormat>
  <Paragraphs>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mechatronics</dc:creator>
  <cp:lastModifiedBy>mechatronics</cp:lastModifiedBy>
  <cp:revision>7</cp:revision>
  <dcterms:created xsi:type="dcterms:W3CDTF">2019-09-04T06:26:01Z</dcterms:created>
  <dcterms:modified xsi:type="dcterms:W3CDTF">2019-09-06T06:10:08Z</dcterms:modified>
</cp:coreProperties>
</file>