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1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30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4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0DA33-6DF2-46AF-9E38-1A25E77D5CB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1C6A-E059-49CF-818C-23E8C8FCD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59832" y="814648"/>
            <a:ext cx="5322117" cy="5685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47709" y="1239190"/>
            <a:ext cx="27603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기술스택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자바빈즈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ㄴ 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1027" y="20781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Main.js =&gt; </a:t>
            </a:r>
            <a:r>
              <a:rPr lang="ko-KR" altLang="en-US" dirty="0" err="1" smtClean="0"/>
              <a:t>퀀트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67891" y="1296786"/>
            <a:ext cx="4064923" cy="1429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75709" y="1719565"/>
            <a:ext cx="37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종목 추천 상위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ㄴ</a:t>
            </a:r>
            <a:r>
              <a:rPr lang="en-US" altLang="ko-KR" dirty="0" smtClean="0"/>
              <a:t>&gt; array 5</a:t>
            </a:r>
            <a:r>
              <a:rPr lang="ko-KR" altLang="en-US" dirty="0" smtClean="0"/>
              <a:t>개정도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arrSto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75709" y="1429788"/>
            <a:ext cx="1014153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55623" y="1429788"/>
            <a:ext cx="939339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52408" y="1429788"/>
            <a:ext cx="955963" cy="118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67891" y="3067397"/>
            <a:ext cx="4064923" cy="3000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15" idx="2"/>
            <a:endCxn id="18" idx="0"/>
          </p:cNvCxnSpPr>
          <p:nvPr/>
        </p:nvCxnSpPr>
        <p:spPr>
          <a:xfrm>
            <a:off x="3582786" y="2610195"/>
            <a:ext cx="1317567" cy="4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71305" y="3515114"/>
            <a:ext cx="3399906" cy="1288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주가흐름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차트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5709" y="314575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종목 명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075709" y="5098810"/>
            <a:ext cx="371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상승 가능성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ㅁㅁ</a:t>
            </a:r>
            <a:r>
              <a:rPr lang="en-US" altLang="ko-KR" dirty="0" smtClean="0"/>
              <a:t>%</a:t>
            </a:r>
          </a:p>
          <a:p>
            <a:r>
              <a:rPr lang="ko-KR" altLang="en-US" dirty="0" smtClean="0"/>
              <a:t>유사 주식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) =&gt; </a:t>
            </a:r>
            <a:r>
              <a:rPr lang="ko-KR" altLang="en-US" dirty="0" err="1" smtClean="0"/>
              <a:t>클러스터링</a:t>
            </a:r>
            <a:endParaRPr lang="en-US" altLang="ko-KR" dirty="0" smtClean="0"/>
          </a:p>
          <a:p>
            <a:r>
              <a:rPr lang="ko-KR" altLang="en-US" dirty="0" err="1" smtClean="0"/>
              <a:t>감성분석</a:t>
            </a:r>
            <a:r>
              <a:rPr lang="ko-KR" altLang="en-US" dirty="0" smtClean="0"/>
              <a:t> 차트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128058" y="964277"/>
            <a:ext cx="465513" cy="448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211185" y="1105593"/>
            <a:ext cx="257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11185" y="1188720"/>
            <a:ext cx="257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11185" y="1296786"/>
            <a:ext cx="257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35431" y="893034"/>
            <a:ext cx="1866206" cy="554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48772" y="1072342"/>
            <a:ext cx="16514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관심사</a:t>
            </a:r>
            <a:r>
              <a:rPr lang="en-US" altLang="ko-KR" dirty="0" smtClean="0">
                <a:solidFill>
                  <a:srgbClr val="FF0000"/>
                </a:solidFill>
              </a:rPr>
              <a:t>(2p)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투자현황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투자 위험도 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3302"/>
              </p:ext>
            </p:extLst>
          </p:nvPr>
        </p:nvGraphicFramePr>
        <p:xfrm>
          <a:off x="7772769" y="2847110"/>
          <a:ext cx="1218278" cy="306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278">
                  <a:extLst>
                    <a:ext uri="{9D8B030D-6E8A-4147-A177-3AD203B41FA5}">
                      <a16:colId xmlns:a16="http://schemas.microsoft.com/office/drawing/2014/main" val="825225178"/>
                    </a:ext>
                  </a:extLst>
                </a:gridCol>
              </a:tblGrid>
              <a:tr h="511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삼성전자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28237"/>
                  </a:ext>
                </a:extLst>
              </a:tr>
              <a:tr h="511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Lg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574433"/>
                  </a:ext>
                </a:extLst>
              </a:tr>
              <a:tr h="511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테슬라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35569"/>
                  </a:ext>
                </a:extLst>
              </a:tr>
              <a:tr h="511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Lg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생명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03474"/>
                  </a:ext>
                </a:extLst>
              </a:tr>
              <a:tr h="511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화장품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55251"/>
                  </a:ext>
                </a:extLst>
              </a:tr>
              <a:tr h="511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옷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8942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5752408" y="882351"/>
            <a:ext cx="1363287" cy="29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rgbClr val="FF0000"/>
                </a:solidFill>
              </a:rPr>
              <a:t>종목검색</a:t>
            </a:r>
            <a:r>
              <a:rPr lang="en-US" altLang="ko-KR" sz="1500" dirty="0" smtClean="0">
                <a:solidFill>
                  <a:srgbClr val="FF0000"/>
                </a:solidFill>
              </a:rPr>
              <a:t>(3p)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9584575" y="2726574"/>
            <a:ext cx="2177934" cy="3466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10147"/>
              </p:ext>
            </p:extLst>
          </p:nvPr>
        </p:nvGraphicFramePr>
        <p:xfrm>
          <a:off x="9672229" y="2907682"/>
          <a:ext cx="2002626" cy="31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542">
                  <a:extLst>
                    <a:ext uri="{9D8B030D-6E8A-4147-A177-3AD203B41FA5}">
                      <a16:colId xmlns:a16="http://schemas.microsoft.com/office/drawing/2014/main" val="3575146631"/>
                    </a:ext>
                  </a:extLst>
                </a:gridCol>
                <a:gridCol w="667542">
                  <a:extLst>
                    <a:ext uri="{9D8B030D-6E8A-4147-A177-3AD203B41FA5}">
                      <a16:colId xmlns:a16="http://schemas.microsoft.com/office/drawing/2014/main" val="1412645802"/>
                    </a:ext>
                  </a:extLst>
                </a:gridCol>
                <a:gridCol w="667542">
                  <a:extLst>
                    <a:ext uri="{9D8B030D-6E8A-4147-A177-3AD203B41FA5}">
                      <a16:colId xmlns:a16="http://schemas.microsoft.com/office/drawing/2014/main" val="3414460453"/>
                    </a:ext>
                  </a:extLst>
                </a:gridCol>
              </a:tblGrid>
              <a:tr h="517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관심분야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995500"/>
                  </a:ext>
                </a:extLst>
              </a:tr>
              <a:tr h="51736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62100"/>
                  </a:ext>
                </a:extLst>
              </a:tr>
              <a:tr h="51736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59553"/>
                  </a:ext>
                </a:extLst>
              </a:tr>
              <a:tr h="51736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571586"/>
                  </a:ext>
                </a:extLst>
              </a:tr>
              <a:tr h="51736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32191"/>
                  </a:ext>
                </a:extLst>
              </a:tr>
              <a:tr h="51736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63391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7996844" y="99752"/>
            <a:ext cx="3765665" cy="1088968"/>
            <a:chOff x="7996844" y="207818"/>
            <a:chExt cx="3765665" cy="1088968"/>
          </a:xfrm>
        </p:grpSpPr>
        <p:sp>
          <p:nvSpPr>
            <p:cNvPr id="50" name="직사각형 49"/>
            <p:cNvSpPr/>
            <p:nvPr/>
          </p:nvSpPr>
          <p:spPr>
            <a:xfrm>
              <a:off x="7996844" y="207818"/>
              <a:ext cx="3765665" cy="10889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93009" y="400797"/>
              <a:ext cx="842679" cy="777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차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434945" y="379991"/>
              <a:ext cx="931024" cy="7980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배터리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665226" y="375858"/>
              <a:ext cx="876626" cy="802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패션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꺾인 연결선 56"/>
          <p:cNvCxnSpPr>
            <a:stCxn id="50" idx="1"/>
            <a:endCxn id="4" idx="0"/>
          </p:cNvCxnSpPr>
          <p:nvPr/>
        </p:nvCxnSpPr>
        <p:spPr>
          <a:xfrm rot="10800000" flipV="1">
            <a:off x="4620892" y="644236"/>
            <a:ext cx="3375953" cy="17041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4913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관심사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9903" y="922713"/>
            <a:ext cx="5311832" cy="566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241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종목검색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78429" y="748145"/>
            <a:ext cx="7248698" cy="5785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85505" y="1014153"/>
            <a:ext cx="2377440" cy="2069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94713" y="1014153"/>
            <a:ext cx="1745672" cy="24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19498" y="897775"/>
            <a:ext cx="6724997" cy="540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90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KOSCOM</dc:creator>
  <cp:lastModifiedBy>KOSCOM</cp:lastModifiedBy>
  <cp:revision>18</cp:revision>
  <dcterms:created xsi:type="dcterms:W3CDTF">2023-01-06T07:03:15Z</dcterms:created>
  <dcterms:modified xsi:type="dcterms:W3CDTF">2023-01-06T07:51:51Z</dcterms:modified>
</cp:coreProperties>
</file>