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613" r:id="rId2"/>
    <p:sldId id="329" r:id="rId3"/>
    <p:sldId id="616" r:id="rId4"/>
    <p:sldId id="617" r:id="rId5"/>
    <p:sldId id="326" r:id="rId6"/>
    <p:sldId id="618" r:id="rId7"/>
    <p:sldId id="619" r:id="rId8"/>
    <p:sldId id="344" r:id="rId9"/>
    <p:sldId id="620" r:id="rId10"/>
    <p:sldId id="621" r:id="rId11"/>
    <p:sldId id="328" r:id="rId12"/>
    <p:sldId id="622" r:id="rId13"/>
    <p:sldId id="623" r:id="rId14"/>
    <p:sldId id="332" r:id="rId15"/>
    <p:sldId id="433" r:id="rId16"/>
    <p:sldId id="314" r:id="rId17"/>
    <p:sldId id="391" r:id="rId18"/>
    <p:sldId id="31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0">
          <p15:clr>
            <a:srgbClr val="A4A3A4"/>
          </p15:clr>
        </p15:guide>
        <p15:guide id="2" orient="horz" pos="1144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pos="451">
          <p15:clr>
            <a:srgbClr val="A4A3A4"/>
          </p15:clr>
        </p15:guide>
        <p15:guide id="5" pos="5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C0AA"/>
    <a:srgbClr val="595959"/>
    <a:srgbClr val="4C4C4E"/>
    <a:srgbClr val="FF0000"/>
    <a:srgbClr val="4C4C4F"/>
    <a:srgbClr val="F27173"/>
    <a:srgbClr val="009687"/>
    <a:srgbClr val="69D7C3"/>
    <a:srgbClr val="B01116"/>
    <a:srgbClr val="B01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58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932" y="108"/>
      </p:cViewPr>
      <p:guideLst>
        <p:guide orient="horz" pos="3980"/>
        <p:guide orient="horz" pos="1144"/>
        <p:guide orient="horz" pos="338"/>
        <p:guide pos="451"/>
        <p:guide pos="5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2789-9E1F-2F4A-A6E2-00EDBCAB421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436AE-543C-174C-AB58-E2272BB6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E856-DC67-46A6-AD8C-6E62A640838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23FD6-F5C7-4D70-8E6C-1602E6C6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5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8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50A1F2A4-0262-46CF-BE61-BC3D00F607E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76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DCA647-C3D7-4188-BFE5-F2CE96038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  <a:solidFill>
            <a:srgbClr val="DFDED6"/>
          </a:solidFill>
        </p:spPr>
      </p:pic>
    </p:spTree>
    <p:extLst>
      <p:ext uri="{BB962C8B-B14F-4D97-AF65-F5344CB8AC3E}">
        <p14:creationId xmlns:p14="http://schemas.microsoft.com/office/powerpoint/2010/main" val="35677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5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4">
            <a:extLst>
              <a:ext uri="{FF2B5EF4-FFF2-40B4-BE49-F238E27FC236}">
                <a16:creationId xmlns:a16="http://schemas.microsoft.com/office/drawing/2014/main" id="{39973160-BE77-4297-AB48-42DD07F34E3C}"/>
              </a:ext>
            </a:extLst>
          </p:cNvPr>
          <p:cNvGrpSpPr/>
          <p:nvPr/>
        </p:nvGrpSpPr>
        <p:grpSpPr>
          <a:xfrm>
            <a:off x="1142678" y="857250"/>
            <a:ext cx="6858644" cy="5143502"/>
            <a:chOff x="-1" y="-1"/>
            <a:chExt cx="9144858" cy="68580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15ABCC-96A5-49CA-ADD3-BCA4A153AB20}"/>
                </a:ext>
              </a:extLst>
            </p:cNvPr>
            <p:cNvSpPr/>
            <p:nvPr/>
          </p:nvSpPr>
          <p:spPr>
            <a:xfrm>
              <a:off x="-1" y="-1"/>
              <a:ext cx="5724129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123462-5B8B-451D-A64D-3681CC49619F}"/>
                </a:ext>
              </a:extLst>
            </p:cNvPr>
            <p:cNvSpPr/>
            <p:nvPr/>
          </p:nvSpPr>
          <p:spPr>
            <a:xfrm>
              <a:off x="8856476" y="-1"/>
              <a:ext cx="288381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24">
              <a:extLst>
                <a:ext uri="{FF2B5EF4-FFF2-40B4-BE49-F238E27FC236}">
                  <a16:creationId xmlns:a16="http://schemas.microsoft.com/office/drawing/2014/main" id="{EFD300E2-DA11-4CB2-AB5E-573E1A4EBB36}"/>
                </a:ext>
              </a:extLst>
            </p:cNvPr>
            <p:cNvSpPr/>
            <p:nvPr/>
          </p:nvSpPr>
          <p:spPr>
            <a:xfrm>
              <a:off x="5472099" y="0"/>
              <a:ext cx="3671902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3" name="직사각형 25">
              <a:extLst>
                <a:ext uri="{FF2B5EF4-FFF2-40B4-BE49-F238E27FC236}">
                  <a16:creationId xmlns:a16="http://schemas.microsoft.com/office/drawing/2014/main" id="{FDCE6722-E678-470A-99EA-A386D9897EF8}"/>
                </a:ext>
              </a:extLst>
            </p:cNvPr>
            <p:cNvSpPr/>
            <p:nvPr/>
          </p:nvSpPr>
          <p:spPr>
            <a:xfrm>
              <a:off x="5472099" y="6597353"/>
              <a:ext cx="3671901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872B67-7907-4D22-9810-6F08FC508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" b="2607"/>
          <a:stretch/>
        </p:blipFill>
        <p:spPr>
          <a:xfrm>
            <a:off x="305526" y="998730"/>
            <a:ext cx="4151007" cy="486054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8CAF7ADB-C9BE-471F-88D8-55A78D010193}"/>
              </a:ext>
            </a:extLst>
          </p:cNvPr>
          <p:cNvSpPr/>
          <p:nvPr/>
        </p:nvSpPr>
        <p:spPr>
          <a:xfrm>
            <a:off x="4409982" y="1319843"/>
            <a:ext cx="4374486" cy="23722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Creating </a:t>
            </a:r>
            <a:r>
              <a:rPr lang="en-GB" altLang="ko-KR" sz="2400" kern="0" dirty="0">
                <a:solidFill>
                  <a:schemeClr val="tx2"/>
                </a:solidFill>
                <a:latin typeface="Arial Black" panose="020B0A04020102020204" pitchFamily="34" charset="0"/>
              </a:rPr>
              <a:t>(Maybe)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‘The World’s First’ 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Book Reference Website!! </a:t>
            </a:r>
            <a:endParaRPr lang="en-GB" b="1" kern="0" dirty="0">
              <a:solidFill>
                <a:schemeClr val="tx2"/>
              </a:solidFill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0983383-13A0-478A-8371-E45C4BA6AEB9}"/>
              </a:ext>
            </a:extLst>
          </p:cNvPr>
          <p:cNvSpPr/>
          <p:nvPr/>
        </p:nvSpPr>
        <p:spPr>
          <a:xfrm>
            <a:off x="4541771" y="4629081"/>
            <a:ext cx="4110908" cy="74413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Paul Dean, </a:t>
            </a:r>
            <a:r>
              <a:rPr lang="en-GB" sz="1400" b="1" kern="0" dirty="0" err="1">
                <a:latin typeface="Arial"/>
              </a:rPr>
              <a:t>Soobin</a:t>
            </a:r>
            <a:r>
              <a:rPr lang="en-GB" sz="1400" b="1" kern="0" dirty="0">
                <a:latin typeface="Arial"/>
              </a:rPr>
              <a:t> Hwang, </a:t>
            </a:r>
            <a:r>
              <a:rPr lang="en-US" sz="1400" b="1" kern="0" dirty="0">
                <a:latin typeface="Arial"/>
              </a:rPr>
              <a:t>Seunghwa Jun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dirty="0">
              <a:latin typeface="Arial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dirty="0">
                <a:latin typeface="Arial"/>
              </a:rPr>
              <a:t> </a:t>
            </a:r>
            <a:r>
              <a:rPr lang="en-US" altLang="ko-KR" sz="1100" b="1" kern="0" spc="-45" dirty="0">
                <a:latin typeface="Arial"/>
              </a:rPr>
              <a:t>UofTSTG201905DATA3</a:t>
            </a:r>
            <a:r>
              <a:rPr lang="ko-KR" altLang="en-US" sz="1100" b="1" kern="0" spc="-45" dirty="0"/>
              <a:t> </a:t>
            </a:r>
            <a:r>
              <a:rPr lang="ko-KR" altLang="en-US" sz="1400" kern="0" spc="-45" dirty="0"/>
              <a:t>｜ </a:t>
            </a:r>
            <a:r>
              <a:rPr lang="en-US" altLang="ko-KR" sz="1000" kern="0" spc="-45" dirty="0"/>
              <a:t>Oct 10, 2019</a:t>
            </a:r>
            <a:endParaRPr lang="ko-KR" altLang="en-US" sz="1000" kern="0" spc="-45" dirty="0"/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GB" sz="1400" b="1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4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6885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2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0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0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388072A-D68F-4EF6-AFD3-1CCB0A84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00946"/>
              </p:ext>
            </p:extLst>
          </p:nvPr>
        </p:nvGraphicFramePr>
        <p:xfrm>
          <a:off x="4490720" y="3170768"/>
          <a:ext cx="3934143" cy="281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77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구성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기본 가이드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="1" spc="-60" dirty="0">
                          <a:solidFill>
                            <a:schemeClr val="bg1"/>
                          </a:solidFill>
                        </a:rPr>
                        <a:t>CI,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슬로건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3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rgbClr val="4C4C4E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다이어그램</a:t>
                      </a:r>
                      <a:r>
                        <a:rPr lang="en-US" altLang="ko-KR" sz="1000" b="1" spc="-60" dirty="0">
                          <a:solidFill>
                            <a:srgbClr val="4C4C4E"/>
                          </a:solidFill>
                        </a:rPr>
                        <a:t>,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 지도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Q&amp;A</a:t>
                      </a:r>
                      <a:endParaRPr lang="ko-KR" altLang="en-US" sz="1500" b="1" spc="-6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9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635816" y="3098470"/>
            <a:ext cx="3579096" cy="2303264"/>
          </a:xfrm>
          <a:prstGeom prst="chevron">
            <a:avLst>
              <a:gd name="adj" fmla="val 17571"/>
            </a:avLst>
          </a:prstGeom>
          <a:solidFill>
            <a:srgbClr val="4C4C4E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21762" y="3098470"/>
            <a:ext cx="3331620" cy="2303264"/>
          </a:xfrm>
          <a:prstGeom prst="chevron">
            <a:avLst>
              <a:gd name="adj" fmla="val 1717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657553" y="3098470"/>
            <a:ext cx="3331618" cy="2303264"/>
          </a:xfrm>
          <a:prstGeom prst="chevron">
            <a:avLst>
              <a:gd name="adj" fmla="val 17177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92845" y="3098470"/>
            <a:ext cx="2331755" cy="2303264"/>
          </a:xfrm>
          <a:prstGeom prst="homePlate">
            <a:avLst>
              <a:gd name="adj" fmla="val 1867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4710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329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309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491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6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989171" y="3098470"/>
            <a:ext cx="3334095" cy="2303264"/>
          </a:xfrm>
          <a:prstGeom prst="chevron">
            <a:avLst>
              <a:gd name="adj" fmla="val 35951"/>
            </a:avLst>
          </a:prstGeom>
          <a:solidFill>
            <a:schemeClr val="accent2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575117" y="3098470"/>
            <a:ext cx="3331620" cy="2303264"/>
          </a:xfrm>
          <a:prstGeom prst="chevron">
            <a:avLst>
              <a:gd name="adj" fmla="val 3592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2010908" y="3098470"/>
            <a:ext cx="3331618" cy="2303264"/>
          </a:xfrm>
          <a:prstGeom prst="chevron">
            <a:avLst>
              <a:gd name="adj" fmla="val 3592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39800" y="3098470"/>
            <a:ext cx="2738155" cy="2303264"/>
          </a:xfrm>
          <a:prstGeom prst="homePlate">
            <a:avLst>
              <a:gd name="adj" fmla="val 3595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7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5511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1368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3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58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chemeClr val="tx1"/>
                </a:solidFill>
                <a:latin typeface="+mn-ea"/>
              </a:rPr>
              <a:t>Flow 4</a:t>
            </a:r>
          </a:p>
        </p:txBody>
      </p:sp>
      <p:cxnSp>
        <p:nvCxnSpPr>
          <p:cNvPr id="32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오각형 41"/>
          <p:cNvSpPr/>
          <p:nvPr/>
        </p:nvSpPr>
        <p:spPr>
          <a:xfrm>
            <a:off x="959713" y="4630674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691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06" name="갈매기형 수장 44"/>
          <p:cNvSpPr/>
          <p:nvPr/>
        </p:nvSpPr>
        <p:spPr>
          <a:xfrm>
            <a:off x="2717175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10382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08" name="갈매기형 수장 47"/>
          <p:cNvSpPr/>
          <p:nvPr/>
        </p:nvSpPr>
        <p:spPr>
          <a:xfrm>
            <a:off x="4475400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8607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10" name="갈매기형 수장 50"/>
          <p:cNvSpPr/>
          <p:nvPr/>
        </p:nvSpPr>
        <p:spPr>
          <a:xfrm>
            <a:off x="6242091" y="4630674"/>
            <a:ext cx="2009608" cy="579536"/>
          </a:xfrm>
          <a:prstGeom prst="chevron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35299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chemeClr val="bg1"/>
                </a:solidFill>
                <a:latin typeface="+mn-ea"/>
              </a:rPr>
              <a:t>텍스트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59713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17174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75400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42091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6" name="오각형 41"/>
          <p:cNvSpPr/>
          <p:nvPr/>
        </p:nvSpPr>
        <p:spPr>
          <a:xfrm>
            <a:off x="959713" y="3123608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27691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8" name="갈매기형 수장 44"/>
          <p:cNvSpPr/>
          <p:nvPr/>
        </p:nvSpPr>
        <p:spPr>
          <a:xfrm>
            <a:off x="2717175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10382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0" name="갈매기형 수장 47"/>
          <p:cNvSpPr/>
          <p:nvPr/>
        </p:nvSpPr>
        <p:spPr>
          <a:xfrm>
            <a:off x="4475400" y="3123608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68607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2" name="갈매기형 수장 50"/>
          <p:cNvSpPr/>
          <p:nvPr/>
        </p:nvSpPr>
        <p:spPr>
          <a:xfrm>
            <a:off x="6242091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35299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59713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17174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75400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2091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7760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7089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7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94097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6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95844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5902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Marlett</vt:lpstr>
      <vt:lpstr>Wingdings</vt:lpstr>
      <vt:lpstr>맑은 고딕</vt:lpstr>
      <vt:lpstr>디자인 사용자 지정</vt:lpstr>
      <vt:lpstr>PowerPoint Presentation</vt:lpstr>
      <vt:lpstr>PowerPoint Presentation</vt:lpstr>
      <vt:lpstr>Outline</vt:lpstr>
      <vt:lpstr>Outline</vt:lpstr>
      <vt:lpstr>PowerPoint Presentation</vt:lpstr>
      <vt:lpstr>Outline</vt:lpstr>
      <vt:lpstr>Outline</vt:lpstr>
      <vt:lpstr>PowerPoint Presentation</vt:lpstr>
      <vt:lpstr>Outline</vt:lpstr>
      <vt:lpstr>Outline</vt:lpstr>
      <vt:lpstr>PowerPoint Presentation</vt:lpstr>
      <vt:lpstr>Outline</vt:lpstr>
      <vt:lpstr>Outline</vt:lpstr>
      <vt:lpstr>PowerPoint Presentation</vt:lpstr>
      <vt:lpstr>PowerPoint Presentation</vt:lpstr>
      <vt:lpstr>활용 소스</vt:lpstr>
      <vt:lpstr>활용 소스</vt:lpstr>
      <vt:lpstr>활용 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Jun Seunghwa</cp:lastModifiedBy>
  <cp:revision>674</cp:revision>
  <cp:lastPrinted>2017-11-08T05:50:06Z</cp:lastPrinted>
  <dcterms:created xsi:type="dcterms:W3CDTF">2017-10-18T09:31:57Z</dcterms:created>
  <dcterms:modified xsi:type="dcterms:W3CDTF">2019-10-08T23:47:18Z</dcterms:modified>
</cp:coreProperties>
</file>