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28" d="100"/>
          <a:sy n="28" d="100"/>
        </p:scale>
        <p:origin x="6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18" Type="http://schemas.openxmlformats.org/officeDocument/2006/relationships/image" Target="../media/image61.png"/><Relationship Id="rId3" Type="http://schemas.openxmlformats.org/officeDocument/2006/relationships/image" Target="../media/image46.png"/><Relationship Id="rId21" Type="http://schemas.openxmlformats.org/officeDocument/2006/relationships/image" Target="../media/image41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17" Type="http://schemas.openxmlformats.org/officeDocument/2006/relationships/image" Target="../media/image60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3" Type="http://schemas.openxmlformats.org/officeDocument/2006/relationships/image" Target="../media/image65.png"/><Relationship Id="rId21" Type="http://schemas.openxmlformats.org/officeDocument/2006/relationships/image" Target="../media/image2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26" Type="http://schemas.openxmlformats.org/officeDocument/2006/relationships/image" Target="../media/image26.png"/><Relationship Id="rId3" Type="http://schemas.openxmlformats.org/officeDocument/2006/relationships/image" Target="../media/image83.png"/><Relationship Id="rId21" Type="http://schemas.openxmlformats.org/officeDocument/2006/relationships/image" Target="../media/image41.png"/><Relationship Id="rId34" Type="http://schemas.openxmlformats.org/officeDocument/2006/relationships/image" Target="../media/image112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5" Type="http://schemas.openxmlformats.org/officeDocument/2006/relationships/image" Target="../media/image104.png"/><Relationship Id="rId33" Type="http://schemas.openxmlformats.org/officeDocument/2006/relationships/image" Target="../media/image111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24" Type="http://schemas.openxmlformats.org/officeDocument/2006/relationships/image" Target="../media/image103.png"/><Relationship Id="rId32" Type="http://schemas.openxmlformats.org/officeDocument/2006/relationships/image" Target="../media/image110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102.png"/><Relationship Id="rId28" Type="http://schemas.openxmlformats.org/officeDocument/2006/relationships/image" Target="../media/image106.png"/><Relationship Id="rId36" Type="http://schemas.openxmlformats.org/officeDocument/2006/relationships/image" Target="../media/image114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31" Type="http://schemas.openxmlformats.org/officeDocument/2006/relationships/image" Target="../media/image10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Relationship Id="rId22" Type="http://schemas.openxmlformats.org/officeDocument/2006/relationships/image" Target="../media/image101.png"/><Relationship Id="rId27" Type="http://schemas.openxmlformats.org/officeDocument/2006/relationships/image" Target="../media/image105.png"/><Relationship Id="rId30" Type="http://schemas.openxmlformats.org/officeDocument/2006/relationships/image" Target="../media/image108.png"/><Relationship Id="rId35" Type="http://schemas.openxmlformats.org/officeDocument/2006/relationships/image" Target="../media/image1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" Type="http://schemas.openxmlformats.org/officeDocument/2006/relationships/image" Target="../media/image116.png"/><Relationship Id="rId21" Type="http://schemas.openxmlformats.org/officeDocument/2006/relationships/image" Target="../media/image133.png"/><Relationship Id="rId7" Type="http://schemas.openxmlformats.org/officeDocument/2006/relationships/image" Target="../media/image41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2" Type="http://schemas.openxmlformats.org/officeDocument/2006/relationships/image" Target="../media/image115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5" Type="http://schemas.openxmlformats.org/officeDocument/2006/relationships/image" Target="../media/image118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4" Type="http://schemas.openxmlformats.org/officeDocument/2006/relationships/image" Target="../media/image117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2.png"/><Relationship Id="rId21" Type="http://schemas.openxmlformats.org/officeDocument/2006/relationships/image" Target="../media/image159.png"/><Relationship Id="rId34" Type="http://schemas.openxmlformats.org/officeDocument/2006/relationships/image" Target="../media/image171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38" Type="http://schemas.openxmlformats.org/officeDocument/2006/relationships/image" Target="../media/image175.png"/><Relationship Id="rId2" Type="http://schemas.openxmlformats.org/officeDocument/2006/relationships/image" Target="../media/image141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37" Type="http://schemas.openxmlformats.org/officeDocument/2006/relationships/image" Target="../media/image174.png"/><Relationship Id="rId5" Type="http://schemas.openxmlformats.org/officeDocument/2006/relationships/image" Target="../media/image41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36" Type="http://schemas.openxmlformats.org/officeDocument/2006/relationships/image" Target="../media/image173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26.png"/><Relationship Id="rId4" Type="http://schemas.openxmlformats.org/officeDocument/2006/relationships/image" Target="../media/image143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68.png"/><Relationship Id="rId35" Type="http://schemas.openxmlformats.org/officeDocument/2006/relationships/image" Target="../media/image1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9.png"/><Relationship Id="rId5" Type="http://schemas.openxmlformats.org/officeDocument/2006/relationships/image" Target="../media/image178.png"/><Relationship Id="rId4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20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50050" y="-272320"/>
            <a:ext cx="20043196" cy="11274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08EE18-17BC-4CEC-AEBE-C5AB0DF75FCC}"/>
              </a:ext>
            </a:extLst>
          </p:cNvPr>
          <p:cNvSpPr txBox="1"/>
          <p:nvPr/>
        </p:nvSpPr>
        <p:spPr>
          <a:xfrm>
            <a:off x="948095" y="1183506"/>
            <a:ext cx="5436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spc="300" dirty="0" err="1">
                <a:solidFill>
                  <a:schemeClr val="bg1"/>
                </a:solidFill>
                <a:latin typeface="Selawik Semibold" panose="020B0604020202020204" pitchFamily="34" charset="0"/>
                <a:ea typeface="Tmon몬소리 Black" panose="02000A03000000000000" pitchFamily="2" charset="-127"/>
              </a:rPr>
              <a:t>스마트가로등</a:t>
            </a:r>
            <a:endParaRPr lang="ko-KR" altLang="en-US" sz="7200" spc="300" dirty="0">
              <a:solidFill>
                <a:schemeClr val="bg1"/>
              </a:solidFill>
              <a:latin typeface="Selawik Semibold" panose="020B0604020202020204" pitchFamily="34" charset="0"/>
              <a:ea typeface="Tmon몬소리 Black" panose="02000A03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0E79F-5D33-4261-A086-E12F216A0135}"/>
              </a:ext>
            </a:extLst>
          </p:cNvPr>
          <p:cNvSpPr txBox="1"/>
          <p:nvPr/>
        </p:nvSpPr>
        <p:spPr>
          <a:xfrm>
            <a:off x="948094" y="2364785"/>
            <a:ext cx="86581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설치 적합도 예측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E0320-0995-49DD-8A7F-4400025C77CA}"/>
              </a:ext>
            </a:extLst>
          </p:cNvPr>
          <p:cNvSpPr txBox="1"/>
          <p:nvPr/>
        </p:nvSpPr>
        <p:spPr>
          <a:xfrm>
            <a:off x="948094" y="7905639"/>
            <a:ext cx="5105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3</a:t>
            </a:r>
            <a:r>
              <a:rPr lang="ko-KR" altLang="en-US" sz="3200" dirty="0">
                <a:solidFill>
                  <a:schemeClr val="bg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</a:rPr>
              <a:t>조 </a:t>
            </a:r>
            <a:r>
              <a:rPr lang="ko-KR" altLang="en-US" sz="3600" dirty="0"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유기채광</a:t>
            </a:r>
            <a:endParaRPr lang="en-US" altLang="ko-KR" sz="3200" dirty="0"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ko-KR" altLang="en-US" sz="3200" dirty="0">
              <a:latin typeface="12롯데마트드림Light" panose="02020603020101020101" pitchFamily="18" charset="-127"/>
              <a:ea typeface="12롯데마트드림Light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5FDE6-48B2-4D43-9CF7-89E46DB0EEA7}"/>
              </a:ext>
            </a:extLst>
          </p:cNvPr>
          <p:cNvSpPr txBox="1"/>
          <p:nvPr/>
        </p:nvSpPr>
        <p:spPr>
          <a:xfrm>
            <a:off x="1584162" y="8665641"/>
            <a:ext cx="4833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진유훈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박기범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/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</a:rPr>
              <a:t>채승혜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</a:rPr>
              <a:t>김광훈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1062" y="8838607"/>
            <a:ext cx="18587839" cy="191808"/>
            <a:chOff x="-151062" y="8838607"/>
            <a:chExt cx="18587839" cy="19180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51062" y="8838607"/>
              <a:ext cx="18587839" cy="19180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39519" y="8838607"/>
            <a:ext cx="228571" cy="228571"/>
            <a:chOff x="11239519" y="8838607"/>
            <a:chExt cx="228571" cy="228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39519" y="8838607"/>
              <a:ext cx="228571" cy="228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795928" y="8838607"/>
            <a:ext cx="228571" cy="228571"/>
            <a:chOff x="6795928" y="8838607"/>
            <a:chExt cx="228571" cy="228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95928" y="8838607"/>
              <a:ext cx="228571" cy="228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5168" y="556908"/>
            <a:ext cx="6894505" cy="16053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5462" y="1851339"/>
            <a:ext cx="6689948" cy="100153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61905" y="4150311"/>
            <a:ext cx="3485490" cy="3942222"/>
            <a:chOff x="961905" y="4150311"/>
            <a:chExt cx="3485490" cy="394222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780952" y="2312940"/>
              <a:ext cx="6971429" cy="7885714"/>
            </a:xfrm>
            <a:prstGeom prst="rect">
              <a:avLst/>
            </a:prstGeom>
          </p:spPr>
        </p:pic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1905" y="4150311"/>
              <a:ext cx="3485490" cy="3942222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01692" y="4132774"/>
            <a:ext cx="1344603" cy="142159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74353" y="5831001"/>
            <a:ext cx="619667" cy="4825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76984" y="6492060"/>
            <a:ext cx="2828342" cy="44920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76984" y="6855194"/>
            <a:ext cx="1634873" cy="44920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233674" y="4198905"/>
            <a:ext cx="3485490" cy="3942222"/>
            <a:chOff x="5233674" y="4198905"/>
            <a:chExt cx="3485490" cy="394222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0817" y="2361534"/>
              <a:ext cx="6971429" cy="7885714"/>
            </a:xfrm>
            <a:prstGeom prst="rect">
              <a:avLst/>
            </a:prstGeom>
          </p:spPr>
        </p:pic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33674" y="4198905"/>
              <a:ext cx="3485490" cy="394222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168639" y="4132774"/>
            <a:ext cx="1313177" cy="142159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681296" y="5831001"/>
            <a:ext cx="619667" cy="48252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83927" y="6492060"/>
            <a:ext cx="2340363" cy="44920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682768" y="6854035"/>
            <a:ext cx="2416811" cy="46387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17872" y="4198905"/>
            <a:ext cx="3513206" cy="3965592"/>
            <a:chOff x="9517872" y="4198905"/>
            <a:chExt cx="3513206" cy="3965592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55968" y="2343552"/>
              <a:ext cx="7028571" cy="7933333"/>
            </a:xfrm>
            <a:prstGeom prst="rect">
              <a:avLst/>
            </a:prstGeom>
          </p:spPr>
        </p:pic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17872" y="4198905"/>
              <a:ext cx="3513206" cy="3965592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471941" y="4148076"/>
            <a:ext cx="1309436" cy="1421598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980858" y="5831001"/>
            <a:ext cx="619667" cy="48252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983489" y="6492060"/>
            <a:ext cx="2282671" cy="732914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83489" y="7218336"/>
            <a:ext cx="2340359" cy="4492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3822583" y="4198905"/>
            <a:ext cx="3485490" cy="3942222"/>
            <a:chOff x="13822583" y="4198905"/>
            <a:chExt cx="3485490" cy="3942222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079726" y="2361534"/>
              <a:ext cx="6971429" cy="7885714"/>
            </a:xfrm>
            <a:prstGeom prst="rect">
              <a:avLst/>
            </a:prstGeom>
          </p:spPr>
        </p:pic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22583" y="4198905"/>
              <a:ext cx="3485490" cy="3942222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757548" y="4157640"/>
            <a:ext cx="1410498" cy="1421598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367525" y="5831001"/>
            <a:ext cx="1086957" cy="48252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4370155" y="6492060"/>
            <a:ext cx="2353126" cy="451569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4370155" y="6855194"/>
            <a:ext cx="929382" cy="449205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52337" y="8838607"/>
            <a:ext cx="228571" cy="228571"/>
            <a:chOff x="2352337" y="8838607"/>
            <a:chExt cx="228571" cy="22857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52337" y="8838607"/>
              <a:ext cx="228571" cy="22857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5683110" y="8838607"/>
            <a:ext cx="228571" cy="228571"/>
            <a:chOff x="15683110" y="8838607"/>
            <a:chExt cx="228571" cy="228571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83110" y="8838607"/>
              <a:ext cx="228571" cy="228571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2006953" y="5089847"/>
            <a:ext cx="1098368" cy="671460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401698" y="5089851"/>
            <a:ext cx="1059494" cy="677190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0578529" y="5105149"/>
            <a:ext cx="1392750" cy="671460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174609" y="5089850"/>
            <a:ext cx="855228" cy="68197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14370155" y="7218336"/>
            <a:ext cx="1905339" cy="449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76190" y="0"/>
            <a:ext cx="10209524" cy="10285714"/>
            <a:chOff x="8076190" y="0"/>
            <a:chExt cx="1020952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4742" y="-5153814"/>
              <a:ext cx="20419048" cy="2057142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190" y="0"/>
              <a:ext cx="10209524" cy="10285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4287" y="5095239"/>
            <a:ext cx="3088812" cy="6031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27620" y="5918277"/>
            <a:ext cx="6260872" cy="1634245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2323" y="765783"/>
            <a:ext cx="3928185" cy="126137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44138" y="2440796"/>
            <a:ext cx="2841707" cy="55490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953620" y="3035058"/>
            <a:ext cx="5891510" cy="7245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44138" y="4582401"/>
            <a:ext cx="2841707" cy="55490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44138" y="6787781"/>
            <a:ext cx="2841707" cy="5549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3620" y="5156191"/>
            <a:ext cx="5840295" cy="72455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3620" y="7340144"/>
            <a:ext cx="5840295" cy="72455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455572" y="2659838"/>
            <a:ext cx="1199568" cy="847094"/>
            <a:chOff x="9455572" y="2659838"/>
            <a:chExt cx="1199568" cy="8470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55572" y="2659838"/>
              <a:ext cx="1199568" cy="8470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550809" y="4804552"/>
            <a:ext cx="1009095" cy="859599"/>
            <a:chOff x="9550809" y="4804552"/>
            <a:chExt cx="1009095" cy="85959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50809" y="4804552"/>
              <a:ext cx="1009095" cy="85959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520245" y="6998785"/>
            <a:ext cx="1070221" cy="901765"/>
            <a:chOff x="9520245" y="6998785"/>
            <a:chExt cx="1070221" cy="90176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520245" y="6998785"/>
              <a:ext cx="1070221" cy="90176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451930" y="3100168"/>
            <a:ext cx="3869524" cy="3867832"/>
            <a:chOff x="2451930" y="3100168"/>
            <a:chExt cx="3869524" cy="386783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789" y="1228595"/>
              <a:ext cx="7742857" cy="774285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1930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17209" y="3100168"/>
            <a:ext cx="3869524" cy="3867832"/>
            <a:chOff x="5617209" y="3100168"/>
            <a:chExt cx="3869524" cy="386783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069" y="1228595"/>
              <a:ext cx="7742857" cy="774285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17209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782489" y="3100168"/>
            <a:ext cx="3869524" cy="3867832"/>
            <a:chOff x="8782489" y="3100168"/>
            <a:chExt cx="3869524" cy="386783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93348" y="1228595"/>
              <a:ext cx="7742857" cy="774285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782489" y="3100168"/>
              <a:ext cx="3869524" cy="386783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947768" y="3100168"/>
            <a:ext cx="3869524" cy="3867832"/>
            <a:chOff x="11947768" y="3100168"/>
            <a:chExt cx="3869524" cy="386783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58628" y="1228595"/>
              <a:ext cx="7742857" cy="7742857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47768" y="3100168"/>
              <a:ext cx="3869524" cy="386783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62322" y="765782"/>
            <a:ext cx="4512406" cy="1261376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270370" y="7413913"/>
            <a:ext cx="232644" cy="413306"/>
            <a:chOff x="4270370" y="7413913"/>
            <a:chExt cx="232644" cy="41330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4270370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35650" y="7413913"/>
            <a:ext cx="232644" cy="413306"/>
            <a:chOff x="7435650" y="7413913"/>
            <a:chExt cx="232644" cy="41330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7435650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600929" y="7413913"/>
            <a:ext cx="232644" cy="413306"/>
            <a:chOff x="10600929" y="7413913"/>
            <a:chExt cx="232644" cy="41330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0600929" y="7413913"/>
              <a:ext cx="232644" cy="41330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766209" y="7413913"/>
            <a:ext cx="232644" cy="413306"/>
            <a:chOff x="13766209" y="7413913"/>
            <a:chExt cx="232644" cy="41330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13766209" y="7413913"/>
              <a:ext cx="232644" cy="413306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38079" y="4400009"/>
            <a:ext cx="2080587" cy="48252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576808" y="4879634"/>
            <a:ext cx="1569180" cy="70855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860753" y="4400010"/>
            <a:ext cx="1431267" cy="50030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233771" y="4400010"/>
            <a:ext cx="1015911" cy="496242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833917" y="4400010"/>
            <a:ext cx="2119190" cy="482528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068875" y="8096306"/>
            <a:ext cx="2676868" cy="98283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215107" y="8240112"/>
            <a:ext cx="2670313" cy="708552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417987" y="8240112"/>
            <a:ext cx="2641627" cy="70855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41777" y="8096306"/>
            <a:ext cx="2699805" cy="98283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742087" y="4879634"/>
            <a:ext cx="1569180" cy="70855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07367" y="4879634"/>
            <a:ext cx="1569180" cy="708554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072646" y="4879634"/>
            <a:ext cx="1569180" cy="708554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427942" y="4581762"/>
            <a:ext cx="1567807" cy="106463"/>
            <a:chOff x="6427942" y="4581762"/>
            <a:chExt cx="1567807" cy="10646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6427942" y="4581762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252096" y="7664028"/>
            <a:ext cx="1567807" cy="106463"/>
            <a:chOff x="10252096" y="7664028"/>
            <a:chExt cx="1567807" cy="10646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0252096" y="7664028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85144" y="4581762"/>
            <a:ext cx="1567807" cy="106463"/>
            <a:chOff x="13985144" y="4581762"/>
            <a:chExt cx="1567807" cy="10646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13985144" y="4581762"/>
              <a:ext cx="1567807" cy="10646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209524" y="5985671"/>
            <a:ext cx="18704762" cy="268482"/>
            <a:chOff x="-209524" y="5985671"/>
            <a:chExt cx="18704762" cy="26848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09524" y="5985671"/>
              <a:ext cx="18704762" cy="26848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12355" y="4748270"/>
            <a:ext cx="2674723" cy="2674723"/>
            <a:chOff x="5912355" y="4748270"/>
            <a:chExt cx="2674723" cy="26747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69498" y="3405412"/>
              <a:ext cx="5352381" cy="5352381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2355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698636" y="4748270"/>
            <a:ext cx="2674723" cy="2674723"/>
            <a:chOff x="9698636" y="4748270"/>
            <a:chExt cx="2674723" cy="2674723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5779" y="3405412"/>
              <a:ext cx="5352381" cy="5352381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98636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484918" y="4748270"/>
            <a:ext cx="2674723" cy="2674723"/>
            <a:chOff x="13484918" y="4748270"/>
            <a:chExt cx="2674723" cy="26747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42060" y="3405412"/>
              <a:ext cx="5352381" cy="5352381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84918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17470" y="5253385"/>
            <a:ext cx="1664492" cy="1664492"/>
            <a:chOff x="6417470" y="5253385"/>
            <a:chExt cx="1664492" cy="166449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79375" y="4415290"/>
              <a:ext cx="3333333" cy="3333333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7470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203752" y="5253385"/>
            <a:ext cx="1664492" cy="1664492"/>
            <a:chOff x="10203752" y="5253385"/>
            <a:chExt cx="1664492" cy="1664492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65657" y="4415290"/>
              <a:ext cx="3333333" cy="3333333"/>
            </a:xfrm>
            <a:prstGeom prst="rect">
              <a:avLst/>
            </a:prstGeom>
          </p:spPr>
        </p:pic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03752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90033" y="5253385"/>
            <a:ext cx="1664492" cy="1664492"/>
            <a:chOff x="13990033" y="5253385"/>
            <a:chExt cx="1664492" cy="1664492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51938" y="4415290"/>
              <a:ext cx="3333333" cy="3333333"/>
            </a:xfrm>
            <a:prstGeom prst="rect">
              <a:avLst/>
            </a:prstGeom>
          </p:spPr>
        </p:pic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90033" y="5253385"/>
              <a:ext cx="1664492" cy="166449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79532" y="7664028"/>
            <a:ext cx="1567807" cy="106463"/>
            <a:chOff x="2679532" y="7664028"/>
            <a:chExt cx="1567807" cy="10646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2679532" y="7664028"/>
              <a:ext cx="1567807" cy="10646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126073" y="4748270"/>
            <a:ext cx="2674723" cy="2674723"/>
            <a:chOff x="2126073" y="4748270"/>
            <a:chExt cx="2674723" cy="2674723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3216" y="3405412"/>
              <a:ext cx="5352381" cy="5352381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26073" y="4748270"/>
              <a:ext cx="2674723" cy="26747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2631189" y="5253385"/>
            <a:ext cx="1664492" cy="1664492"/>
            <a:chOff x="2631189" y="5253385"/>
            <a:chExt cx="1664492" cy="1664492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3094" y="4415290"/>
              <a:ext cx="3333333" cy="3333333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31189" y="5253385"/>
              <a:ext cx="1664492" cy="166449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504556" y="8709270"/>
            <a:ext cx="3126369" cy="708552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62322" y="765782"/>
            <a:ext cx="3928190" cy="126137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047919" y="5820015"/>
            <a:ext cx="911656" cy="579033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834201" y="5820015"/>
            <a:ext cx="911656" cy="579033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620482" y="5820015"/>
            <a:ext cx="911656" cy="579033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406764" y="5820015"/>
            <a:ext cx="911656" cy="579033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860290" y="8709270"/>
            <a:ext cx="3126369" cy="708552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627172" y="2940756"/>
            <a:ext cx="3126369" cy="708552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131042" y="2940756"/>
            <a:ext cx="3126369" cy="708552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383733" y="8930099"/>
            <a:ext cx="1451213" cy="638207"/>
            <a:chOff x="15383733" y="8930099"/>
            <a:chExt cx="1451213" cy="6382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7188" y="8710847"/>
              <a:ext cx="2904762" cy="128571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3733" y="8930099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383733" y="7999064"/>
            <a:ext cx="1451213" cy="638207"/>
            <a:chOff x="15383733" y="7999064"/>
            <a:chExt cx="1451213" cy="63820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7188" y="7779813"/>
              <a:ext cx="2904762" cy="1285714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83733" y="7999064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379233" y="3802006"/>
            <a:ext cx="1451213" cy="638207"/>
            <a:chOff x="15379233" y="3802006"/>
            <a:chExt cx="1451213" cy="63820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2688" y="3582754"/>
              <a:ext cx="2904762" cy="1285714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9233" y="3802006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379233" y="2902368"/>
            <a:ext cx="1451213" cy="638207"/>
            <a:chOff x="15379233" y="2902368"/>
            <a:chExt cx="1451213" cy="6382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2688" y="2683116"/>
              <a:ext cx="2904762" cy="1285714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9233" y="2902368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379233" y="1986217"/>
            <a:ext cx="1451213" cy="638207"/>
            <a:chOff x="15379233" y="1986217"/>
            <a:chExt cx="1451213" cy="6382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2688" y="1766965"/>
              <a:ext cx="2904762" cy="1285714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79233" y="1986217"/>
              <a:ext cx="1451213" cy="63820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349602" y="5757730"/>
            <a:ext cx="2057435" cy="904808"/>
            <a:chOff x="11349602" y="5757730"/>
            <a:chExt cx="2057435" cy="904808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711" y="5448822"/>
              <a:ext cx="4123810" cy="1819048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9602" y="5757730"/>
              <a:ext cx="2057435" cy="9048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349602" y="3891491"/>
            <a:ext cx="2057435" cy="904808"/>
            <a:chOff x="11349602" y="3891491"/>
            <a:chExt cx="2057435" cy="904808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711" y="3582583"/>
              <a:ext cx="4123810" cy="1819048"/>
            </a:xfrm>
            <a:prstGeom prst="rect">
              <a:avLst/>
            </a:prstGeom>
          </p:spPr>
        </p:pic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9602" y="3891491"/>
              <a:ext cx="2057435" cy="904808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9095" y="3900762"/>
            <a:ext cx="1039161" cy="434275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9095" y="3001124"/>
            <a:ext cx="1039161" cy="43427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280053" y="3150403"/>
            <a:ext cx="1981196" cy="84406"/>
            <a:chOff x="13280053" y="3150403"/>
            <a:chExt cx="1981196" cy="84406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280053" y="3150403"/>
              <a:ext cx="1981196" cy="84406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589095" y="2101486"/>
            <a:ext cx="1039161" cy="43427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4152211" y="2269324"/>
            <a:ext cx="1126181" cy="1913537"/>
            <a:chOff x="14152211" y="2269324"/>
            <a:chExt cx="1126181" cy="1913537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3294935" y="3150049"/>
              <a:ext cx="1847885" cy="133333"/>
              <a:chOff x="13294935" y="3150049"/>
              <a:chExt cx="1847885" cy="133333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5400000">
                <a:off x="13294935" y="3150049"/>
                <a:ext cx="1847885" cy="13333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4201735" y="4098455"/>
              <a:ext cx="1059514" cy="84406"/>
              <a:chOff x="14201735" y="4098455"/>
              <a:chExt cx="1059514" cy="8440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01735" y="4098455"/>
                <a:ext cx="1059514" cy="84406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4218878" y="2269324"/>
              <a:ext cx="1059514" cy="84406"/>
              <a:chOff x="14218878" y="2269324"/>
              <a:chExt cx="1059514" cy="84406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18878" y="2269324"/>
                <a:ext cx="1059514" cy="84406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3280053" y="8732673"/>
            <a:ext cx="938824" cy="133333"/>
            <a:chOff x="13280053" y="8732673"/>
            <a:chExt cx="938824" cy="133333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3280053" y="8732673"/>
              <a:ext cx="938824" cy="133333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24055" y="9028858"/>
            <a:ext cx="1209340" cy="434274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524055" y="8118172"/>
            <a:ext cx="1209340" cy="43427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152211" y="8278496"/>
            <a:ext cx="1109038" cy="1032458"/>
            <a:chOff x="14152211" y="8278496"/>
            <a:chExt cx="1109038" cy="103245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3749465" y="8732673"/>
              <a:ext cx="938824" cy="133333"/>
              <a:chOff x="13749465" y="8732673"/>
              <a:chExt cx="938824" cy="133333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5400000">
                <a:off x="13749465" y="8732673"/>
                <a:ext cx="938824" cy="133333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4201735" y="9226549"/>
              <a:ext cx="1059514" cy="84406"/>
              <a:chOff x="14201735" y="9226549"/>
              <a:chExt cx="1059514" cy="84406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01735" y="9226549"/>
                <a:ext cx="1059514" cy="84406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4201735" y="8278496"/>
              <a:ext cx="1059514" cy="84406"/>
              <a:chOff x="14201735" y="8278496"/>
              <a:chExt cx="1059514" cy="84406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4201735" y="8278496"/>
                <a:ext cx="1059514" cy="84406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8602542" y="3161446"/>
            <a:ext cx="2554258" cy="84406"/>
            <a:chOff x="8602542" y="3161446"/>
            <a:chExt cx="2554258" cy="84406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02542" y="3161446"/>
              <a:ext cx="2554258" cy="84406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8583109" y="8867830"/>
            <a:ext cx="2573691" cy="84406"/>
            <a:chOff x="8583109" y="8867830"/>
            <a:chExt cx="2573691" cy="84406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83109" y="8867830"/>
              <a:ext cx="2573691" cy="84406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5722224" y="5989286"/>
            <a:ext cx="5740476" cy="133333"/>
            <a:chOff x="5722224" y="5989286"/>
            <a:chExt cx="5740476" cy="133333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5722224" y="5989286"/>
              <a:ext cx="5740476" cy="13333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966667" y="6088583"/>
            <a:ext cx="8190134" cy="84406"/>
            <a:chOff x="2966667" y="6088583"/>
            <a:chExt cx="8190134" cy="84406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66667" y="6088583"/>
              <a:ext cx="8190134" cy="84406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-4404038" y="2651630"/>
            <a:ext cx="7600687" cy="8019760"/>
            <a:chOff x="-4404038" y="2651630"/>
            <a:chExt cx="7600687" cy="8019760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8108003" y="-1227336"/>
              <a:ext cx="15209524" cy="16047619"/>
            </a:xfrm>
            <a:prstGeom prst="rect">
              <a:avLst/>
            </a:prstGeom>
          </p:spPr>
        </p:pic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-4404038" y="2651630"/>
              <a:ext cx="7600687" cy="8019760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-4369108" y="3490530"/>
            <a:ext cx="6378792" cy="6376002"/>
            <a:chOff x="-4369108" y="3490530"/>
            <a:chExt cx="6378792" cy="6376002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7471034" y="417564"/>
              <a:ext cx="12761905" cy="12752381"/>
            </a:xfrm>
            <a:prstGeom prst="rect">
              <a:avLst/>
            </a:prstGeom>
          </p:spPr>
        </p:pic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4369108" y="3490530"/>
              <a:ext cx="6378792" cy="6376002"/>
            </a:xfrm>
            <a:prstGeom prst="rect">
              <a:avLst/>
            </a:prstGeom>
          </p:spPr>
        </p:pic>
      </p:grpSp>
      <p:pic>
        <p:nvPicPr>
          <p:cNvPr id="83" name="Object 8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2322" y="765782"/>
            <a:ext cx="4512406" cy="1261376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856085" y="5384147"/>
            <a:ext cx="2914355" cy="1493279"/>
            <a:chOff x="856085" y="5384147"/>
            <a:chExt cx="2914355" cy="1493279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-781884" y="4876410"/>
              <a:ext cx="5838095" cy="2990476"/>
            </a:xfrm>
            <a:prstGeom prst="rect">
              <a:avLst/>
            </a:prstGeom>
          </p:spPr>
        </p:pic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56085" y="5384147"/>
              <a:ext cx="2914355" cy="1493279"/>
            </a:xfrm>
            <a:prstGeom prst="rect">
              <a:avLst/>
            </a:prstGeom>
          </p:spPr>
        </p:pic>
      </p:grpSp>
      <p:pic>
        <p:nvPicPr>
          <p:cNvPr id="89" name="Object 8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59928" y="5451254"/>
            <a:ext cx="1309172" cy="945296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777631" y="6198885"/>
            <a:ext cx="1219433" cy="530939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grpSp>
        <p:nvGrpSpPr>
          <p:cNvPr id="1025" name="그룹 1025"/>
          <p:cNvGrpSpPr/>
          <p:nvPr/>
        </p:nvGrpSpPr>
        <p:grpSpPr>
          <a:xfrm>
            <a:off x="4110217" y="3980369"/>
            <a:ext cx="2384059" cy="1019631"/>
            <a:chOff x="4110217" y="3980369"/>
            <a:chExt cx="2384059" cy="1019631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93250" y="3633130"/>
              <a:ext cx="4771429" cy="2047619"/>
            </a:xfrm>
            <a:prstGeom prst="rect">
              <a:avLst/>
            </a:prstGeom>
          </p:spPr>
        </p:pic>
        <p:pic>
          <p:nvPicPr>
            <p:cNvPr id="94" name="Object 9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10217" y="3980369"/>
              <a:ext cx="2384059" cy="1019631"/>
            </a:xfrm>
            <a:prstGeom prst="rect">
              <a:avLst/>
            </a:prstGeom>
          </p:spPr>
        </p:pic>
      </p:grpSp>
      <p:pic>
        <p:nvPicPr>
          <p:cNvPr id="96" name="Object 95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4697855" y="4223989"/>
            <a:ext cx="1271795" cy="553737"/>
          </a:xfrm>
          <a:prstGeom prst="rect">
            <a:avLst/>
          </a:prstGeom>
        </p:spPr>
      </p:pic>
      <p:pic>
        <p:nvPicPr>
          <p:cNvPr id="97" name="Object 96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859320" y="4124109"/>
            <a:ext cx="1092102" cy="475499"/>
          </a:xfrm>
          <a:prstGeom prst="rect">
            <a:avLst/>
          </a:prstGeom>
        </p:spPr>
      </p:pic>
      <p:pic>
        <p:nvPicPr>
          <p:cNvPr id="98" name="Object 97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1743882" y="5983318"/>
            <a:ext cx="1322660" cy="475499"/>
          </a:xfrm>
          <a:prstGeom prst="rect">
            <a:avLst/>
          </a:prstGeom>
        </p:spPr>
      </p:pic>
      <p:grpSp>
        <p:nvGrpSpPr>
          <p:cNvPr id="1026" name="그룹 1026"/>
          <p:cNvGrpSpPr/>
          <p:nvPr/>
        </p:nvGrpSpPr>
        <p:grpSpPr>
          <a:xfrm>
            <a:off x="4804242" y="5561268"/>
            <a:ext cx="1052068" cy="85714"/>
            <a:chOff x="4804242" y="5561268"/>
            <a:chExt cx="1052068" cy="85714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5400000">
              <a:off x="4804242" y="5561268"/>
              <a:ext cx="1052068" cy="85714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7380897" y="8503920"/>
            <a:ext cx="2384059" cy="1019631"/>
            <a:chOff x="7380897" y="8503920"/>
            <a:chExt cx="2384059" cy="1019631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3930" y="8156681"/>
              <a:ext cx="4771429" cy="2047619"/>
            </a:xfrm>
            <a:prstGeom prst="rect">
              <a:avLst/>
            </a:prstGeom>
          </p:spPr>
        </p:pic>
        <p:pic>
          <p:nvPicPr>
            <p:cNvPr id="104" name="Object 10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80897" y="8503920"/>
              <a:ext cx="2384059" cy="1019631"/>
            </a:xfrm>
            <a:prstGeom prst="rect">
              <a:avLst/>
            </a:prstGeom>
          </p:spPr>
        </p:pic>
      </p:grpSp>
      <p:pic>
        <p:nvPicPr>
          <p:cNvPr id="106" name="Object 105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7771776" y="8795151"/>
            <a:ext cx="1608564" cy="553737"/>
          </a:xfrm>
          <a:prstGeom prst="rect">
            <a:avLst/>
          </a:prstGeom>
        </p:spPr>
      </p:pic>
      <p:grpSp>
        <p:nvGrpSpPr>
          <p:cNvPr id="1028" name="그룹 1028"/>
          <p:cNvGrpSpPr/>
          <p:nvPr/>
        </p:nvGrpSpPr>
        <p:grpSpPr>
          <a:xfrm>
            <a:off x="7380897" y="5658728"/>
            <a:ext cx="2384059" cy="1019631"/>
            <a:chOff x="7380897" y="5658728"/>
            <a:chExt cx="2384059" cy="1019631"/>
          </a:xfrm>
        </p:grpSpPr>
        <p:pic>
          <p:nvPicPr>
            <p:cNvPr id="108" name="Object 107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63930" y="5311488"/>
              <a:ext cx="4771429" cy="2047619"/>
            </a:xfrm>
            <a:prstGeom prst="rect">
              <a:avLst/>
            </a:prstGeom>
          </p:spPr>
        </p:pic>
        <p:pic>
          <p:nvPicPr>
            <p:cNvPr id="109" name="Object 10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380897" y="5658728"/>
              <a:ext cx="2384059" cy="1019631"/>
            </a:xfrm>
            <a:prstGeom prst="rect">
              <a:avLst/>
            </a:prstGeom>
          </p:spPr>
        </p:pic>
      </p:grpSp>
      <p:pic>
        <p:nvPicPr>
          <p:cNvPr id="111" name="Object 110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7771776" y="5949960"/>
            <a:ext cx="1608566" cy="553738"/>
          </a:xfrm>
          <a:prstGeom prst="rect">
            <a:avLst/>
          </a:prstGeom>
        </p:spPr>
      </p:pic>
      <p:grpSp>
        <p:nvGrpSpPr>
          <p:cNvPr id="1029" name="그룹 1029"/>
          <p:cNvGrpSpPr/>
          <p:nvPr/>
        </p:nvGrpSpPr>
        <p:grpSpPr>
          <a:xfrm>
            <a:off x="7410513" y="2813535"/>
            <a:ext cx="2384059" cy="1019631"/>
            <a:chOff x="7410513" y="2813535"/>
            <a:chExt cx="2384059" cy="1019631"/>
          </a:xfrm>
        </p:grpSpPr>
        <p:pic>
          <p:nvPicPr>
            <p:cNvPr id="113" name="Object 11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093546" y="2466296"/>
              <a:ext cx="4771429" cy="2047619"/>
            </a:xfrm>
            <a:prstGeom prst="rect">
              <a:avLst/>
            </a:prstGeom>
          </p:spPr>
        </p:pic>
        <p:pic>
          <p:nvPicPr>
            <p:cNvPr id="114" name="Object 113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410513" y="2813535"/>
              <a:ext cx="2384059" cy="1019631"/>
            </a:xfrm>
            <a:prstGeom prst="rect">
              <a:avLst/>
            </a:prstGeom>
          </p:spPr>
        </p:pic>
      </p:grpSp>
      <p:pic>
        <p:nvPicPr>
          <p:cNvPr id="116" name="Object 115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7974483" y="3066675"/>
            <a:ext cx="1271795" cy="553737"/>
          </a:xfrm>
          <a:prstGeom prst="rect">
            <a:avLst/>
          </a:prstGeom>
        </p:spPr>
      </p:pic>
      <p:grpSp>
        <p:nvGrpSpPr>
          <p:cNvPr id="1030" name="그룹 1030"/>
          <p:cNvGrpSpPr/>
          <p:nvPr/>
        </p:nvGrpSpPr>
        <p:grpSpPr>
          <a:xfrm>
            <a:off x="11349602" y="2722673"/>
            <a:ext cx="2057435" cy="904808"/>
            <a:chOff x="11349602" y="2722673"/>
            <a:chExt cx="2057435" cy="904808"/>
          </a:xfrm>
        </p:grpSpPr>
        <p:pic>
          <p:nvPicPr>
            <p:cNvPr id="118" name="Object 11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711" y="2413765"/>
              <a:ext cx="4123810" cy="1819048"/>
            </a:xfrm>
            <a:prstGeom prst="rect">
              <a:avLst/>
            </a:prstGeom>
          </p:spPr>
        </p:pic>
        <p:pic>
          <p:nvPicPr>
            <p:cNvPr id="119" name="Object 1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9602" y="2722673"/>
              <a:ext cx="2057435" cy="904808"/>
            </a:xfrm>
            <a:prstGeom prst="rect">
              <a:avLst/>
            </a:prstGeom>
          </p:spPr>
        </p:pic>
      </p:grpSp>
      <p:pic>
        <p:nvPicPr>
          <p:cNvPr id="121" name="Object 12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1859320" y="2937703"/>
            <a:ext cx="1092102" cy="475499"/>
          </a:xfrm>
          <a:prstGeom prst="rect">
            <a:avLst/>
          </a:prstGeom>
        </p:spPr>
      </p:pic>
      <p:grpSp>
        <p:nvGrpSpPr>
          <p:cNvPr id="1031" name="그룹 1031"/>
          <p:cNvGrpSpPr/>
          <p:nvPr/>
        </p:nvGrpSpPr>
        <p:grpSpPr>
          <a:xfrm>
            <a:off x="11349602" y="8318364"/>
            <a:ext cx="2057435" cy="904808"/>
            <a:chOff x="11349602" y="8318364"/>
            <a:chExt cx="2057435" cy="904808"/>
          </a:xfrm>
        </p:grpSpPr>
        <p:pic>
          <p:nvPicPr>
            <p:cNvPr id="123" name="Object 12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7711" y="8009456"/>
              <a:ext cx="4123810" cy="1819048"/>
            </a:xfrm>
            <a:prstGeom prst="rect">
              <a:avLst/>
            </a:prstGeom>
          </p:spPr>
        </p:pic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49602" y="8318364"/>
              <a:ext cx="2057435" cy="904808"/>
            </a:xfrm>
            <a:prstGeom prst="rect">
              <a:avLst/>
            </a:prstGeom>
          </p:spPr>
        </p:pic>
      </p:grpSp>
      <p:pic>
        <p:nvPicPr>
          <p:cNvPr id="126" name="Object 125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1743758" y="8550251"/>
            <a:ext cx="1322784" cy="475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326226" y="7409912"/>
            <a:ext cx="5997584" cy="1320123"/>
            <a:chOff x="11326226" y="7409912"/>
            <a:chExt cx="5997584" cy="1320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87" y="6959521"/>
              <a:ext cx="12000000" cy="264761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6226" y="7409912"/>
              <a:ext cx="5997584" cy="1320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326226" y="3267203"/>
            <a:ext cx="5997584" cy="1320123"/>
            <a:chOff x="11326226" y="3267203"/>
            <a:chExt cx="5997584" cy="132012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4787" y="2816813"/>
              <a:ext cx="12000000" cy="2647619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26226" y="3267203"/>
              <a:ext cx="5997584" cy="132012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905" y="7409912"/>
            <a:ext cx="6028160" cy="1320123"/>
            <a:chOff x="961905" y="7409912"/>
            <a:chExt cx="6028160" cy="132012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08581" y="6959521"/>
              <a:ext cx="12057143" cy="2647619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05" y="7409912"/>
              <a:ext cx="6028160" cy="132012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1905" y="3267203"/>
            <a:ext cx="6028160" cy="1320123"/>
            <a:chOff x="961905" y="3267203"/>
            <a:chExt cx="6028160" cy="13201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208581" y="2816813"/>
              <a:ext cx="12057143" cy="2647619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1905" y="3267203"/>
              <a:ext cx="6028160" cy="132012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62322" y="765782"/>
            <a:ext cx="4512406" cy="126137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01516" y="2594397"/>
            <a:ext cx="6846539" cy="6846539"/>
            <a:chOff x="5701516" y="2594397"/>
            <a:chExt cx="6846539" cy="684653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01516" y="2594397"/>
              <a:ext cx="6846539" cy="684653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81726" y="3474607"/>
            <a:ext cx="5086119" cy="5086119"/>
            <a:chOff x="6581726" y="3474607"/>
            <a:chExt cx="5086119" cy="508611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9345" y="1391714"/>
              <a:ext cx="10180952" cy="1018095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1726" y="3474607"/>
              <a:ext cx="5086119" cy="50861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544710" y="4306418"/>
            <a:ext cx="3160150" cy="3160150"/>
            <a:chOff x="7544710" y="4306418"/>
            <a:chExt cx="3160150" cy="3160150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3758" y="2725466"/>
              <a:ext cx="6323810" cy="6323810"/>
            </a:xfrm>
            <a:prstGeom prst="rect">
              <a:avLst/>
            </a:prstGeom>
          </p:spPr>
        </p:pic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544710" y="4306418"/>
              <a:ext cx="3160150" cy="31601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295650" y="2934750"/>
            <a:ext cx="2057765" cy="2057765"/>
            <a:chOff x="11295650" y="2934750"/>
            <a:chExt cx="2057765" cy="205776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57555" y="1896655"/>
              <a:ext cx="4123810" cy="4123810"/>
            </a:xfrm>
            <a:prstGeom prst="rect">
              <a:avLst/>
            </a:prstGeom>
          </p:spPr>
        </p:pic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95650" y="2934750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932299" y="2934750"/>
            <a:ext cx="2057765" cy="2057765"/>
            <a:chOff x="4932299" y="2934750"/>
            <a:chExt cx="2057765" cy="205776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4204" y="1896655"/>
              <a:ext cx="4123810" cy="4123810"/>
            </a:xfrm>
            <a:prstGeom prst="rect">
              <a:avLst/>
            </a:prstGeom>
          </p:spPr>
        </p:pic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2299" y="2934750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295650" y="7023245"/>
            <a:ext cx="2057765" cy="2057765"/>
            <a:chOff x="11295650" y="7023245"/>
            <a:chExt cx="2057765" cy="205776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257555" y="5985150"/>
              <a:ext cx="4123810" cy="4123810"/>
            </a:xfrm>
            <a:prstGeom prst="rect">
              <a:avLst/>
            </a:prstGeom>
          </p:spPr>
        </p:pic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295650" y="7023245"/>
              <a:ext cx="2057765" cy="205776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932299" y="7023245"/>
            <a:ext cx="2057765" cy="2057765"/>
            <a:chOff x="4932299" y="7023245"/>
            <a:chExt cx="2057765" cy="205776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894204" y="5985150"/>
              <a:ext cx="4123810" cy="4123810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32299" y="7023245"/>
              <a:ext cx="2057765" cy="205776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90311" y="5769445"/>
            <a:ext cx="2163143" cy="652268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983680" y="6309742"/>
            <a:ext cx="2303768" cy="6691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8633952" y="4782772"/>
            <a:ext cx="981666" cy="981666"/>
            <a:chOff x="8633952" y="4782772"/>
            <a:chExt cx="981666" cy="98166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33952" y="4782772"/>
              <a:ext cx="981666" cy="98166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498622" y="3462016"/>
            <a:ext cx="925120" cy="669845"/>
            <a:chOff x="5498622" y="3462016"/>
            <a:chExt cx="925120" cy="66984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98622" y="3462016"/>
              <a:ext cx="925120" cy="669845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5480449" y="4172990"/>
            <a:ext cx="996898" cy="445071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614213" y="8315238"/>
            <a:ext cx="690259" cy="445071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5480552" y="7312117"/>
            <a:ext cx="961260" cy="959569"/>
            <a:chOff x="5480552" y="7312117"/>
            <a:chExt cx="961260" cy="959569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480552" y="7312117"/>
              <a:ext cx="961260" cy="95956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928596" y="3447433"/>
            <a:ext cx="791873" cy="699010"/>
            <a:chOff x="11928596" y="3447433"/>
            <a:chExt cx="791873" cy="699010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28596" y="3447433"/>
              <a:ext cx="791873" cy="699010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840616" y="4172990"/>
            <a:ext cx="908490" cy="44507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1870439" y="7354387"/>
            <a:ext cx="908187" cy="908253"/>
            <a:chOff x="11870439" y="7354387"/>
            <a:chExt cx="908187" cy="908253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840000">
              <a:off x="11870439" y="7354387"/>
              <a:ext cx="908187" cy="908253"/>
            </a:xfrm>
            <a:prstGeom prst="rect">
              <a:avLst/>
            </a:prstGeom>
          </p:spPr>
        </p:pic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924403" y="8315234"/>
            <a:ext cx="880182" cy="456549"/>
          </a:xfrm>
          <a:prstGeom prst="rect">
            <a:avLst/>
          </a:prstGeom>
        </p:spPr>
      </p:pic>
      <p:pic>
        <p:nvPicPr>
          <p:cNvPr id="68" name="Object 6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83525" y="3517982"/>
            <a:ext cx="3191852" cy="875791"/>
          </a:xfrm>
          <a:prstGeom prst="rect">
            <a:avLst/>
          </a:prstGeom>
        </p:spPr>
      </p:pic>
      <p:pic>
        <p:nvPicPr>
          <p:cNvPr id="69" name="Object 6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583525" y="7664146"/>
            <a:ext cx="3191852" cy="875791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538737" y="3517982"/>
            <a:ext cx="3191852" cy="875791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3538737" y="7669880"/>
            <a:ext cx="3191852" cy="875791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47572" y="762475"/>
            <a:ext cx="3043474" cy="6547095"/>
            <a:chOff x="12547572" y="762475"/>
            <a:chExt cx="3043474" cy="6547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23763" y="-2396658"/>
              <a:ext cx="6095238" cy="1309523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12547572" y="762475"/>
              <a:ext cx="3043474" cy="65470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62322" y="765782"/>
            <a:ext cx="3928190" cy="126137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3443" y="1772097"/>
            <a:ext cx="4388344" cy="61384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146600" y="3146984"/>
            <a:ext cx="304340" cy="304340"/>
            <a:chOff x="7146600" y="3146984"/>
            <a:chExt cx="304340" cy="30434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46600" y="3146984"/>
              <a:ext cx="304340" cy="30434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71943" y="3119188"/>
            <a:ext cx="934008" cy="45591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452316" y="3146984"/>
            <a:ext cx="304340" cy="304340"/>
            <a:chOff x="8452316" y="3146984"/>
            <a:chExt cx="304340" cy="304340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52316" y="3146984"/>
              <a:ext cx="304340" cy="304340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807321" y="3119188"/>
            <a:ext cx="902690" cy="455913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42073" y="2657509"/>
            <a:ext cx="2234255" cy="4879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75610" y="2696594"/>
            <a:ext cx="1118128" cy="3453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862041" y="2776917"/>
            <a:ext cx="157044" cy="157044"/>
            <a:chOff x="15862041" y="2776917"/>
            <a:chExt cx="157044" cy="1570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62041" y="2776917"/>
              <a:ext cx="157044" cy="15704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956190" y="5756250"/>
            <a:ext cx="226238" cy="503912"/>
            <a:chOff x="13956190" y="5756250"/>
            <a:chExt cx="226238" cy="503912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6200000">
              <a:off x="13956190" y="5756250"/>
              <a:ext cx="226238" cy="503912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75610" y="2995740"/>
            <a:ext cx="1118128" cy="34533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862041" y="3076063"/>
            <a:ext cx="157044" cy="157044"/>
            <a:chOff x="15862041" y="3076063"/>
            <a:chExt cx="157044" cy="15704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862041" y="3076063"/>
              <a:ext cx="157044" cy="1570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1829485" y="3421216"/>
            <a:ext cx="1886743" cy="1886743"/>
            <a:chOff x="11829485" y="3421216"/>
            <a:chExt cx="1886743" cy="1886743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29485" y="3421216"/>
              <a:ext cx="1886743" cy="18867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422392" y="3421216"/>
            <a:ext cx="1886743" cy="1886743"/>
            <a:chOff x="14422392" y="3421216"/>
            <a:chExt cx="1886743" cy="188674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4422392" y="3421216"/>
              <a:ext cx="1886743" cy="188674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741604" y="5007117"/>
            <a:ext cx="220793" cy="220793"/>
            <a:chOff x="14741604" y="5007117"/>
            <a:chExt cx="220793" cy="2207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741604" y="5007117"/>
              <a:ext cx="220793" cy="220793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111724" y="3844291"/>
            <a:ext cx="1446930" cy="1093021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64084" y="3844291"/>
            <a:ext cx="1446930" cy="1093021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2084966" y="4949548"/>
            <a:ext cx="220793" cy="220793"/>
            <a:chOff x="12084966" y="4949548"/>
            <a:chExt cx="220793" cy="220793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084966" y="4949548"/>
              <a:ext cx="220793" cy="22079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547572" y="4559231"/>
            <a:ext cx="3043474" cy="6547095"/>
            <a:chOff x="12547572" y="4559231"/>
            <a:chExt cx="3043474" cy="654709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11023763" y="1400097"/>
              <a:ext cx="6095238" cy="13095238"/>
            </a:xfrm>
            <a:prstGeom prst="rect">
              <a:avLst/>
            </a:prstGeom>
          </p:spPr>
        </p:pic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5400000">
              <a:off x="12547572" y="4559231"/>
              <a:ext cx="3043474" cy="6547095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942069" y="6454269"/>
            <a:ext cx="2234255" cy="487912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75610" y="6493350"/>
            <a:ext cx="1118128" cy="34533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5862041" y="6573672"/>
            <a:ext cx="157044" cy="157044"/>
            <a:chOff x="15862041" y="6573672"/>
            <a:chExt cx="157044" cy="15704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5862041" y="6573672"/>
              <a:ext cx="157044" cy="157044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975610" y="6792496"/>
            <a:ext cx="1118128" cy="34533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5862041" y="6872819"/>
            <a:ext cx="157044" cy="157044"/>
            <a:chOff x="15862041" y="6872819"/>
            <a:chExt cx="157044" cy="15704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862041" y="6872819"/>
              <a:ext cx="157044" cy="15704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829485" y="7217971"/>
            <a:ext cx="1886743" cy="1886743"/>
            <a:chOff x="11829485" y="7217971"/>
            <a:chExt cx="1886743" cy="1886743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829485" y="7217971"/>
              <a:ext cx="1886743" cy="18867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4422392" y="7217971"/>
            <a:ext cx="1886743" cy="1886743"/>
            <a:chOff x="14422392" y="7217971"/>
            <a:chExt cx="1886743" cy="188674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422392" y="7217971"/>
              <a:ext cx="1886743" cy="1886743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6152640" y="8050946"/>
            <a:ext cx="220793" cy="220793"/>
            <a:chOff x="16152640" y="8050946"/>
            <a:chExt cx="220793" cy="220793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6152640" y="8050946"/>
              <a:ext cx="220793" cy="220793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2111694" y="7644862"/>
            <a:ext cx="1446931" cy="111003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4817980" y="7646644"/>
            <a:ext cx="1307356" cy="1106475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269528" y="8721294"/>
            <a:ext cx="220793" cy="220793"/>
            <a:chOff x="13269528" y="8721294"/>
            <a:chExt cx="220793" cy="220793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269528" y="8721294"/>
              <a:ext cx="220793" cy="220793"/>
            </a:xfrm>
            <a:prstGeom prst="rect">
              <a:avLst/>
            </a:prstGeom>
          </p:spPr>
        </p:pic>
      </p:grpSp>
      <p:pic>
        <p:nvPicPr>
          <p:cNvPr id="69" name="Object 6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15296763" y="338256"/>
            <a:ext cx="2414792" cy="361896"/>
          </a:xfrm>
          <a:prstGeom prst="rect">
            <a:avLst/>
          </a:prstGeom>
        </p:spPr>
      </p:pic>
      <p:pic>
        <p:nvPicPr>
          <p:cNvPr id="70" name="Object 69"/>
          <p:cNvPicPr>
            <a:picLocks noChangeAspect="1"/>
          </p:cNvPicPr>
          <p:nvPr/>
        </p:nvPicPr>
        <p:blipFill>
          <a:blip r:embed="rId32" cstate="print"/>
          <a:stretch>
            <a:fillRect/>
          </a:stretch>
        </p:blipFill>
        <p:spPr>
          <a:xfrm>
            <a:off x="961905" y="3580801"/>
            <a:ext cx="8645388" cy="5773714"/>
          </a:xfrm>
          <a:prstGeom prst="rect">
            <a:avLst/>
          </a:prstGeom>
        </p:spPr>
      </p:pic>
      <p:pic>
        <p:nvPicPr>
          <p:cNvPr id="71" name="Object 70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1989887" y="6467954"/>
            <a:ext cx="687825" cy="421715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4" cstate="print"/>
          <a:stretch>
            <a:fillRect/>
          </a:stretch>
        </p:blipFill>
        <p:spPr>
          <a:xfrm>
            <a:off x="2999681" y="5448437"/>
            <a:ext cx="687825" cy="421715"/>
          </a:xfrm>
          <a:prstGeom prst="rect">
            <a:avLst/>
          </a:prstGeom>
        </p:spPr>
      </p:pic>
      <p:pic>
        <p:nvPicPr>
          <p:cNvPr id="73" name="Object 72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4674678" y="6869311"/>
            <a:ext cx="687825" cy="421715"/>
          </a:xfrm>
          <a:prstGeom prst="rect">
            <a:avLst/>
          </a:prstGeom>
        </p:spPr>
      </p:pic>
      <p:pic>
        <p:nvPicPr>
          <p:cNvPr id="74" name="Object 73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5679022" y="6164222"/>
            <a:ext cx="687825" cy="421715"/>
          </a:xfrm>
          <a:prstGeom prst="rect">
            <a:avLst/>
          </a:prstGeom>
        </p:spPr>
      </p:pic>
      <p:pic>
        <p:nvPicPr>
          <p:cNvPr id="75" name="Object 74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7342745" y="7574650"/>
            <a:ext cx="687825" cy="421715"/>
          </a:xfrm>
          <a:prstGeom prst="rect">
            <a:avLst/>
          </a:prstGeom>
        </p:spPr>
      </p:pic>
      <p:pic>
        <p:nvPicPr>
          <p:cNvPr id="76" name="Object 75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368745" y="3681602"/>
            <a:ext cx="687825" cy="4217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202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878741" y="-272320"/>
            <a:ext cx="20043196" cy="1127429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09787" y="3402462"/>
            <a:ext cx="8618807" cy="233771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21493" y="3270836"/>
            <a:ext cx="2530377" cy="53078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1675" y="7968126"/>
            <a:ext cx="2037092" cy="6031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5177" y="8674861"/>
            <a:ext cx="3271937" cy="1099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17</Words>
  <Application>Microsoft Office PowerPoint</Application>
  <PresentationFormat>사용자 지정</PresentationFormat>
  <Paragraphs>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12롯데마트드림Bold</vt:lpstr>
      <vt:lpstr>12롯데마트드림Light</vt:lpstr>
      <vt:lpstr>Tmon몬소리 Black</vt:lpstr>
      <vt:lpstr>Arial</vt:lpstr>
      <vt:lpstr>Calibri</vt:lpstr>
      <vt:lpstr>Selawik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Chae Sophie</cp:lastModifiedBy>
  <cp:revision>3</cp:revision>
  <dcterms:created xsi:type="dcterms:W3CDTF">2021-08-09T01:54:31Z</dcterms:created>
  <dcterms:modified xsi:type="dcterms:W3CDTF">2021-08-08T17:53:25Z</dcterms:modified>
</cp:coreProperties>
</file>