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Relationship Id="rId15" Type="http://schemas.openxmlformats.org/officeDocument/2006/relationships/image" Target="../media/image181.png"/><Relationship Id="rId16" Type="http://schemas.openxmlformats.org/officeDocument/2006/relationships/image" Target="../media/image18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image" Target="../media/image187.png"/><Relationship Id="rId7" Type="http://schemas.openxmlformats.org/officeDocument/2006/relationships/image" Target="../media/image188.png"/><Relationship Id="rId8" Type="http://schemas.openxmlformats.org/officeDocument/2006/relationships/image" Target="../media/image189.png"/><Relationship Id="rId9" Type="http://schemas.openxmlformats.org/officeDocument/2006/relationships/image" Target="../media/image190.png"/><Relationship Id="rId10" Type="http://schemas.openxmlformats.org/officeDocument/2006/relationships/image" Target="../media/image191.png"/><Relationship Id="rId11" Type="http://schemas.openxmlformats.org/officeDocument/2006/relationships/image" Target="../media/image192.png"/><Relationship Id="rId12" Type="http://schemas.openxmlformats.org/officeDocument/2006/relationships/image" Target="../media/image193.png"/><Relationship Id="rId13" Type="http://schemas.openxmlformats.org/officeDocument/2006/relationships/image" Target="../media/image194.png"/><Relationship Id="rId14" Type="http://schemas.openxmlformats.org/officeDocument/2006/relationships/image" Target="../media/image195.png"/><Relationship Id="rId15" Type="http://schemas.openxmlformats.org/officeDocument/2006/relationships/image" Target="../media/image196.png"/><Relationship Id="rId16" Type="http://schemas.openxmlformats.org/officeDocument/2006/relationships/image" Target="../media/image197.png"/><Relationship Id="rId17" Type="http://schemas.openxmlformats.org/officeDocument/2006/relationships/image" Target="../media/image198.png"/><Relationship Id="rId18" Type="http://schemas.openxmlformats.org/officeDocument/2006/relationships/image" Target="../media/image199.png"/><Relationship Id="rId19" Type="http://schemas.openxmlformats.org/officeDocument/2006/relationships/image" Target="../media/image200.png"/><Relationship Id="rId20" Type="http://schemas.openxmlformats.org/officeDocument/2006/relationships/image" Target="../media/image201.png"/><Relationship Id="rId21" Type="http://schemas.openxmlformats.org/officeDocument/2006/relationships/image" Target="../media/image202.png"/><Relationship Id="rId22" Type="http://schemas.openxmlformats.org/officeDocument/2006/relationships/image" Target="../media/image20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Relationship Id="rId7" Type="http://schemas.openxmlformats.org/officeDocument/2006/relationships/image" Target="../media/image220.png"/><Relationship Id="rId8" Type="http://schemas.openxmlformats.org/officeDocument/2006/relationships/image" Target="../media/image221.png"/><Relationship Id="rId9" Type="http://schemas.openxmlformats.org/officeDocument/2006/relationships/image" Target="../media/image222.png"/><Relationship Id="rId10" Type="http://schemas.openxmlformats.org/officeDocument/2006/relationships/image" Target="../media/image223.png"/><Relationship Id="rId11" Type="http://schemas.openxmlformats.org/officeDocument/2006/relationships/image" Target="../media/image2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image" Target="../media/image228.png"/><Relationship Id="rId6" Type="http://schemas.openxmlformats.org/officeDocument/2006/relationships/image" Target="../media/image229.png"/><Relationship Id="rId7" Type="http://schemas.openxmlformats.org/officeDocument/2006/relationships/image" Target="../media/image230.png"/><Relationship Id="rId8" Type="http://schemas.openxmlformats.org/officeDocument/2006/relationships/image" Target="../media/image231.png"/><Relationship Id="rId9" Type="http://schemas.openxmlformats.org/officeDocument/2006/relationships/image" Target="../media/image232.png"/><Relationship Id="rId10" Type="http://schemas.openxmlformats.org/officeDocument/2006/relationships/image" Target="../media/image233.png"/><Relationship Id="rId11" Type="http://schemas.openxmlformats.org/officeDocument/2006/relationships/image" Target="../media/image234.png"/><Relationship Id="rId12" Type="http://schemas.openxmlformats.org/officeDocument/2006/relationships/image" Target="../media/image235.png"/><Relationship Id="rId13" Type="http://schemas.openxmlformats.org/officeDocument/2006/relationships/image" Target="../media/image236.png"/><Relationship Id="rId14" Type="http://schemas.openxmlformats.org/officeDocument/2006/relationships/image" Target="../media/image237.png"/><Relationship Id="rId15" Type="http://schemas.openxmlformats.org/officeDocument/2006/relationships/image" Target="../media/image238.png"/><Relationship Id="rId16" Type="http://schemas.openxmlformats.org/officeDocument/2006/relationships/image" Target="../media/image239.png"/><Relationship Id="rId17" Type="http://schemas.openxmlformats.org/officeDocument/2006/relationships/image" Target="../media/image240.png"/><Relationship Id="rId18" Type="http://schemas.openxmlformats.org/officeDocument/2006/relationships/image" Target="../media/image241.png"/><Relationship Id="rId19" Type="http://schemas.openxmlformats.org/officeDocument/2006/relationships/image" Target="../media/image242.png"/><Relationship Id="rId20" Type="http://schemas.openxmlformats.org/officeDocument/2006/relationships/image" Target="../media/image243.png"/><Relationship Id="rId21" Type="http://schemas.openxmlformats.org/officeDocument/2006/relationships/image" Target="../media/image244.png"/><Relationship Id="rId22" Type="http://schemas.openxmlformats.org/officeDocument/2006/relationships/image" Target="../media/image245.png"/><Relationship Id="rId23" Type="http://schemas.openxmlformats.org/officeDocument/2006/relationships/image" Target="../media/image246.png"/><Relationship Id="rId24" Type="http://schemas.openxmlformats.org/officeDocument/2006/relationships/image" Target="../media/image247.png"/><Relationship Id="rId25" Type="http://schemas.openxmlformats.org/officeDocument/2006/relationships/image" Target="../media/image248.png"/><Relationship Id="rId26" Type="http://schemas.openxmlformats.org/officeDocument/2006/relationships/image" Target="../media/image24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0.png"/><Relationship Id="rId3" Type="http://schemas.openxmlformats.org/officeDocument/2006/relationships/image" Target="../media/image251.png"/><Relationship Id="rId4" Type="http://schemas.openxmlformats.org/officeDocument/2006/relationships/image" Target="../media/image252.png"/><Relationship Id="rId5" Type="http://schemas.openxmlformats.org/officeDocument/2006/relationships/image" Target="../media/image253.png"/><Relationship Id="rId6" Type="http://schemas.openxmlformats.org/officeDocument/2006/relationships/image" Target="../media/image254.png"/><Relationship Id="rId7" Type="http://schemas.openxmlformats.org/officeDocument/2006/relationships/image" Target="../media/image255.png"/><Relationship Id="rId8" Type="http://schemas.openxmlformats.org/officeDocument/2006/relationships/image" Target="../media/image256.png"/><Relationship Id="rId9" Type="http://schemas.openxmlformats.org/officeDocument/2006/relationships/image" Target="../media/image257.png"/><Relationship Id="rId10" Type="http://schemas.openxmlformats.org/officeDocument/2006/relationships/image" Target="../media/image258.png"/><Relationship Id="rId11" Type="http://schemas.openxmlformats.org/officeDocument/2006/relationships/image" Target="../media/image259.png"/><Relationship Id="rId12" Type="http://schemas.openxmlformats.org/officeDocument/2006/relationships/image" Target="../media/image260.png"/><Relationship Id="rId13" Type="http://schemas.openxmlformats.org/officeDocument/2006/relationships/image" Target="../media/image261.png"/><Relationship Id="rId14" Type="http://schemas.openxmlformats.org/officeDocument/2006/relationships/image" Target="../media/image262.png"/><Relationship Id="rId15" Type="http://schemas.openxmlformats.org/officeDocument/2006/relationships/image" Target="../media/image263.png"/><Relationship Id="rId16" Type="http://schemas.openxmlformats.org/officeDocument/2006/relationships/image" Target="../media/image264.png"/><Relationship Id="rId17" Type="http://schemas.openxmlformats.org/officeDocument/2006/relationships/image" Target="../media/image265.png"/><Relationship Id="rId18" Type="http://schemas.openxmlformats.org/officeDocument/2006/relationships/image" Target="../media/image266.png"/><Relationship Id="rId19" Type="http://schemas.openxmlformats.org/officeDocument/2006/relationships/image" Target="../media/image267.png"/><Relationship Id="rId20" Type="http://schemas.openxmlformats.org/officeDocument/2006/relationships/image" Target="../media/image268.png"/><Relationship Id="rId21" Type="http://schemas.openxmlformats.org/officeDocument/2006/relationships/image" Target="../media/image269.png"/><Relationship Id="rId22" Type="http://schemas.openxmlformats.org/officeDocument/2006/relationships/image" Target="../media/image270.png"/><Relationship Id="rId23" Type="http://schemas.openxmlformats.org/officeDocument/2006/relationships/image" Target="../media/image271.png"/><Relationship Id="rId24" Type="http://schemas.openxmlformats.org/officeDocument/2006/relationships/image" Target="../media/image272.png"/><Relationship Id="rId25" Type="http://schemas.openxmlformats.org/officeDocument/2006/relationships/image" Target="../media/image273.png"/><Relationship Id="rId26" Type="http://schemas.openxmlformats.org/officeDocument/2006/relationships/image" Target="../media/image274.png"/><Relationship Id="rId27" Type="http://schemas.openxmlformats.org/officeDocument/2006/relationships/image" Target="../media/image275.png"/><Relationship Id="rId28" Type="http://schemas.openxmlformats.org/officeDocument/2006/relationships/image" Target="../media/image276.png"/><Relationship Id="rId29" Type="http://schemas.openxmlformats.org/officeDocument/2006/relationships/image" Target="../media/image277.png"/><Relationship Id="rId30" Type="http://schemas.openxmlformats.org/officeDocument/2006/relationships/image" Target="../media/image278.png"/><Relationship Id="rId31" Type="http://schemas.openxmlformats.org/officeDocument/2006/relationships/image" Target="../media/image279.png"/><Relationship Id="rId32" Type="http://schemas.openxmlformats.org/officeDocument/2006/relationships/image" Target="../media/image28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1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5" Type="http://schemas.openxmlformats.org/officeDocument/2006/relationships/image" Target="../media/image284.png"/><Relationship Id="rId6" Type="http://schemas.openxmlformats.org/officeDocument/2006/relationships/image" Target="../media/image285.png"/><Relationship Id="rId7" Type="http://schemas.openxmlformats.org/officeDocument/2006/relationships/image" Target="../media/image286.png"/><Relationship Id="rId8" Type="http://schemas.openxmlformats.org/officeDocument/2006/relationships/image" Target="../media/image287.png"/><Relationship Id="rId9" Type="http://schemas.openxmlformats.org/officeDocument/2006/relationships/image" Target="../media/image288.png"/><Relationship Id="rId10" Type="http://schemas.openxmlformats.org/officeDocument/2006/relationships/image" Target="../media/image289.png"/><Relationship Id="rId11" Type="http://schemas.openxmlformats.org/officeDocument/2006/relationships/image" Target="../media/image290.png"/><Relationship Id="rId12" Type="http://schemas.openxmlformats.org/officeDocument/2006/relationships/image" Target="../media/image291.png"/><Relationship Id="rId13" Type="http://schemas.openxmlformats.org/officeDocument/2006/relationships/image" Target="../media/image292.png"/><Relationship Id="rId14" Type="http://schemas.openxmlformats.org/officeDocument/2006/relationships/image" Target="../media/image293.png"/><Relationship Id="rId15" Type="http://schemas.openxmlformats.org/officeDocument/2006/relationships/image" Target="../media/image294.png"/><Relationship Id="rId16" Type="http://schemas.openxmlformats.org/officeDocument/2006/relationships/image" Target="../media/image295.png"/><Relationship Id="rId17" Type="http://schemas.openxmlformats.org/officeDocument/2006/relationships/image" Target="../media/image296.png"/><Relationship Id="rId18" Type="http://schemas.openxmlformats.org/officeDocument/2006/relationships/image" Target="../media/image297.png"/><Relationship Id="rId19" Type="http://schemas.openxmlformats.org/officeDocument/2006/relationships/image" Target="../media/image298.png"/><Relationship Id="rId20" Type="http://schemas.openxmlformats.org/officeDocument/2006/relationships/image" Target="../media/image299.png"/><Relationship Id="rId21" Type="http://schemas.openxmlformats.org/officeDocument/2006/relationships/image" Target="../media/image300.png"/><Relationship Id="rId22" Type="http://schemas.openxmlformats.org/officeDocument/2006/relationships/image" Target="../media/image301.png"/><Relationship Id="rId23" Type="http://schemas.openxmlformats.org/officeDocument/2006/relationships/image" Target="../media/image302.png"/><Relationship Id="rId24" Type="http://schemas.openxmlformats.org/officeDocument/2006/relationships/image" Target="../media/image303.png"/><Relationship Id="rId25" Type="http://schemas.openxmlformats.org/officeDocument/2006/relationships/image" Target="../media/image304.png"/><Relationship Id="rId26" Type="http://schemas.openxmlformats.org/officeDocument/2006/relationships/image" Target="../media/image305.png"/><Relationship Id="rId27" Type="http://schemas.openxmlformats.org/officeDocument/2006/relationships/image" Target="../media/image306.png"/><Relationship Id="rId28" Type="http://schemas.openxmlformats.org/officeDocument/2006/relationships/image" Target="../media/image307.png"/><Relationship Id="rId29" Type="http://schemas.openxmlformats.org/officeDocument/2006/relationships/image" Target="../media/image308.png"/><Relationship Id="rId30" Type="http://schemas.openxmlformats.org/officeDocument/2006/relationships/image" Target="../media/image309.png"/><Relationship Id="rId31" Type="http://schemas.openxmlformats.org/officeDocument/2006/relationships/image" Target="../media/image3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1.png"/><Relationship Id="rId3" Type="http://schemas.openxmlformats.org/officeDocument/2006/relationships/image" Target="../media/image312.png"/><Relationship Id="rId4" Type="http://schemas.openxmlformats.org/officeDocument/2006/relationships/image" Target="../media/image313.png"/><Relationship Id="rId5" Type="http://schemas.openxmlformats.org/officeDocument/2006/relationships/image" Target="../media/image314.png"/><Relationship Id="rId6" Type="http://schemas.openxmlformats.org/officeDocument/2006/relationships/image" Target="../media/image315.png"/><Relationship Id="rId7" Type="http://schemas.openxmlformats.org/officeDocument/2006/relationships/image" Target="../media/image316.png"/><Relationship Id="rId8" Type="http://schemas.openxmlformats.org/officeDocument/2006/relationships/image" Target="../media/image317.png"/><Relationship Id="rId9" Type="http://schemas.openxmlformats.org/officeDocument/2006/relationships/image" Target="../media/image318.png"/><Relationship Id="rId10" Type="http://schemas.openxmlformats.org/officeDocument/2006/relationships/image" Target="../media/image319.png"/><Relationship Id="rId11" Type="http://schemas.openxmlformats.org/officeDocument/2006/relationships/image" Target="../media/image3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Relationship Id="rId13" Type="http://schemas.openxmlformats.org/officeDocument/2006/relationships/image" Target="../media/image83.png"/><Relationship Id="rId14" Type="http://schemas.openxmlformats.org/officeDocument/2006/relationships/image" Target="../media/image84.png"/><Relationship Id="rId15" Type="http://schemas.openxmlformats.org/officeDocument/2006/relationships/image" Target="../media/image85.png"/><Relationship Id="rId16" Type="http://schemas.openxmlformats.org/officeDocument/2006/relationships/image" Target="../media/image86.png"/><Relationship Id="rId17" Type="http://schemas.openxmlformats.org/officeDocument/2006/relationships/image" Target="../media/image87.png"/><Relationship Id="rId18" Type="http://schemas.openxmlformats.org/officeDocument/2006/relationships/image" Target="../media/image88.png"/><Relationship Id="rId19" Type="http://schemas.openxmlformats.org/officeDocument/2006/relationships/image" Target="../media/image89.png"/><Relationship Id="rId20" Type="http://schemas.openxmlformats.org/officeDocument/2006/relationships/image" Target="../media/image90.png"/><Relationship Id="rId21" Type="http://schemas.openxmlformats.org/officeDocument/2006/relationships/image" Target="../media/image91.png"/><Relationship Id="rId22" Type="http://schemas.openxmlformats.org/officeDocument/2006/relationships/image" Target="../media/image92.png"/><Relationship Id="rId23" Type="http://schemas.openxmlformats.org/officeDocument/2006/relationships/image" Target="../media/image93.png"/><Relationship Id="rId24" Type="http://schemas.openxmlformats.org/officeDocument/2006/relationships/image" Target="../media/image94.png"/><Relationship Id="rId25" Type="http://schemas.openxmlformats.org/officeDocument/2006/relationships/image" Target="../media/image95.png"/><Relationship Id="rId26" Type="http://schemas.openxmlformats.org/officeDocument/2006/relationships/image" Target="../media/image96.png"/><Relationship Id="rId27" Type="http://schemas.openxmlformats.org/officeDocument/2006/relationships/image" Target="../media/image97.png"/><Relationship Id="rId28" Type="http://schemas.openxmlformats.org/officeDocument/2006/relationships/image" Target="../media/image98.png"/><Relationship Id="rId29" Type="http://schemas.openxmlformats.org/officeDocument/2006/relationships/image" Target="../media/image99.png"/><Relationship Id="rId30" Type="http://schemas.openxmlformats.org/officeDocument/2006/relationships/image" Target="../media/image10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121.png"/><Relationship Id="rId23" Type="http://schemas.openxmlformats.org/officeDocument/2006/relationships/image" Target="../media/image122.png"/><Relationship Id="rId24" Type="http://schemas.openxmlformats.org/officeDocument/2006/relationships/image" Target="../media/image123.png"/><Relationship Id="rId25" Type="http://schemas.openxmlformats.org/officeDocument/2006/relationships/image" Target="../media/image124.png"/><Relationship Id="rId26" Type="http://schemas.openxmlformats.org/officeDocument/2006/relationships/image" Target="../media/image125.png"/><Relationship Id="rId27" Type="http://schemas.openxmlformats.org/officeDocument/2006/relationships/image" Target="../media/image126.png"/><Relationship Id="rId28" Type="http://schemas.openxmlformats.org/officeDocument/2006/relationships/image" Target="../media/image127.png"/><Relationship Id="rId29" Type="http://schemas.openxmlformats.org/officeDocument/2006/relationships/image" Target="../media/image128.png"/><Relationship Id="rId30" Type="http://schemas.openxmlformats.org/officeDocument/2006/relationships/image" Target="../media/image129.png"/><Relationship Id="rId31" Type="http://schemas.openxmlformats.org/officeDocument/2006/relationships/image" Target="../media/image130.png"/><Relationship Id="rId32" Type="http://schemas.openxmlformats.org/officeDocument/2006/relationships/image" Target="../media/image131.png"/><Relationship Id="rId33" Type="http://schemas.openxmlformats.org/officeDocument/2006/relationships/image" Target="../media/image132.png"/><Relationship Id="rId34" Type="http://schemas.openxmlformats.org/officeDocument/2006/relationships/image" Target="../media/image133.png"/><Relationship Id="rId35" Type="http://schemas.openxmlformats.org/officeDocument/2006/relationships/image" Target="../media/image134.png"/><Relationship Id="rId36" Type="http://schemas.openxmlformats.org/officeDocument/2006/relationships/image" Target="../media/image135.png"/><Relationship Id="rId37" Type="http://schemas.openxmlformats.org/officeDocument/2006/relationships/image" Target="../media/image136.png"/><Relationship Id="rId38" Type="http://schemas.openxmlformats.org/officeDocument/2006/relationships/image" Target="../media/image137.png"/><Relationship Id="rId39" Type="http://schemas.openxmlformats.org/officeDocument/2006/relationships/image" Target="../media/image138.png"/><Relationship Id="rId40" Type="http://schemas.openxmlformats.org/officeDocument/2006/relationships/image" Target="../media/image13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Relationship Id="rId9" Type="http://schemas.openxmlformats.org/officeDocument/2006/relationships/image" Target="../media/image147.png"/><Relationship Id="rId10" Type="http://schemas.openxmlformats.org/officeDocument/2006/relationships/image" Target="../media/image148.png"/><Relationship Id="rId11" Type="http://schemas.openxmlformats.org/officeDocument/2006/relationships/image" Target="../media/image149.png"/><Relationship Id="rId12" Type="http://schemas.openxmlformats.org/officeDocument/2006/relationships/image" Target="../media/image150.png"/><Relationship Id="rId13" Type="http://schemas.openxmlformats.org/officeDocument/2006/relationships/image" Target="../media/image151.png"/><Relationship Id="rId14" Type="http://schemas.openxmlformats.org/officeDocument/2006/relationships/image" Target="../media/image152.png"/><Relationship Id="rId15" Type="http://schemas.openxmlformats.org/officeDocument/2006/relationships/image" Target="../media/image153.png"/><Relationship Id="rId16" Type="http://schemas.openxmlformats.org/officeDocument/2006/relationships/image" Target="../media/image154.png"/><Relationship Id="rId17" Type="http://schemas.openxmlformats.org/officeDocument/2006/relationships/image" Target="../media/image155.png"/><Relationship Id="rId18" Type="http://schemas.openxmlformats.org/officeDocument/2006/relationships/image" Target="../media/image156.png"/><Relationship Id="rId19" Type="http://schemas.openxmlformats.org/officeDocument/2006/relationships/image" Target="../media/image1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7" Type="http://schemas.openxmlformats.org/officeDocument/2006/relationships/image" Target="../media/image163.png"/><Relationship Id="rId8" Type="http://schemas.openxmlformats.org/officeDocument/2006/relationships/image" Target="../media/image164.png"/><Relationship Id="rId9" Type="http://schemas.openxmlformats.org/officeDocument/2006/relationships/image" Target="../media/image165.png"/><Relationship Id="rId10" Type="http://schemas.openxmlformats.org/officeDocument/2006/relationships/image" Target="../media/image166.png"/><Relationship Id="rId11" Type="http://schemas.openxmlformats.org/officeDocument/2006/relationships/image" Target="../media/image16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409" y="3864442"/>
            <a:ext cx="9307235" cy="56372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1263" y="3226337"/>
            <a:ext cx="5110438" cy="10926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37501" y="592306"/>
            <a:ext cx="4095235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18453" y="9429188"/>
            <a:ext cx="2114283" cy="41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5" y="9429188"/>
            <a:ext cx="1828197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2" y="9429188"/>
            <a:ext cx="787409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2" y="592306"/>
            <a:ext cx="700744" cy="41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95103" y="1637810"/>
            <a:ext cx="4883447" cy="4315059"/>
            <a:chOff x="6695103" y="1637810"/>
            <a:chExt cx="4883447" cy="43150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5103" y="1637810"/>
              <a:ext cx="4883447" cy="43150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95103" y="6198429"/>
            <a:ext cx="4899210" cy="2443784"/>
            <a:chOff x="6695103" y="6198429"/>
            <a:chExt cx="4899210" cy="244378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5103" y="6198429"/>
              <a:ext cx="4899210" cy="24437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19372" y="1637810"/>
            <a:ext cx="4866566" cy="6993508"/>
            <a:chOff x="11819372" y="1637810"/>
            <a:chExt cx="4866566" cy="69935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9372" y="1637810"/>
              <a:ext cx="4866566" cy="69935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3043" y="1652327"/>
            <a:ext cx="3373151" cy="20432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97291" y="3488813"/>
            <a:ext cx="3924225" cy="8061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8215" y="6402103"/>
            <a:ext cx="3726078" cy="12622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80946" y="6585546"/>
            <a:ext cx="3866629" cy="1010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17437" y="3754645"/>
            <a:ext cx="2752109" cy="2147776"/>
            <a:chOff x="13217437" y="3754645"/>
            <a:chExt cx="2752109" cy="21477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7437" y="3754645"/>
              <a:ext cx="2752109" cy="21477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69965" y="3754645"/>
            <a:ext cx="2752109" cy="2147776"/>
            <a:chOff x="10169965" y="3754645"/>
            <a:chExt cx="2752109" cy="21477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9965" y="3754645"/>
              <a:ext cx="2752109" cy="2147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08213" y="3754645"/>
            <a:ext cx="2752109" cy="2147776"/>
            <a:chOff x="7108213" y="3754645"/>
            <a:chExt cx="2752109" cy="2147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213" y="3754645"/>
              <a:ext cx="2752109" cy="21477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043" y="1652327"/>
            <a:ext cx="3373151" cy="20432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7291" y="3488813"/>
            <a:ext cx="3924225" cy="8061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073928" y="1883597"/>
            <a:ext cx="9275959" cy="87620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54881" y="6249537"/>
            <a:ext cx="1365426" cy="6593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28215" y="6402103"/>
            <a:ext cx="3726078" cy="126225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116633" y="6249537"/>
            <a:ext cx="1314939" cy="65936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03655" y="6249537"/>
            <a:ext cx="1336982" cy="65936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73928" y="6965149"/>
            <a:ext cx="2721684" cy="164830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135680" y="6965149"/>
            <a:ext cx="2721684" cy="164830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222702" y="6965149"/>
            <a:ext cx="2721684" cy="16483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4832" y="3641938"/>
            <a:ext cx="15119641" cy="5070691"/>
            <a:chOff x="1584832" y="3641938"/>
            <a:chExt cx="15119641" cy="5070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832" y="3641938"/>
              <a:ext cx="15119641" cy="50706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3043" y="1652327"/>
            <a:ext cx="5235060" cy="135325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83862" y="1841059"/>
            <a:ext cx="3924225" cy="8061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14786" y="2537231"/>
            <a:ext cx="9122591" cy="8762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7" y="245645"/>
            <a:ext cx="7353545" cy="7847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313" y="6510919"/>
            <a:ext cx="6377364" cy="16484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0761" y="6774067"/>
            <a:ext cx="3834574" cy="13352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42517" y="2294549"/>
            <a:ext cx="5881178" cy="5584747"/>
            <a:chOff x="8842517" y="2294549"/>
            <a:chExt cx="5881178" cy="5584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2517" y="2294549"/>
              <a:ext cx="5881178" cy="55847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53043" y="1652327"/>
            <a:ext cx="3373151" cy="20432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97291" y="3488813"/>
            <a:ext cx="3924225" cy="8061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28215" y="5519303"/>
            <a:ext cx="3754078" cy="16483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015393" y="1782183"/>
            <a:ext cx="1402733" cy="55542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901107" y="4214180"/>
            <a:ext cx="1870817" cy="55542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892252" y="4214180"/>
            <a:ext cx="1135548" cy="55542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592224" y="7883954"/>
            <a:ext cx="1610401" cy="55542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70834" y="7883954"/>
            <a:ext cx="1601566" cy="55542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734196" y="5020315"/>
            <a:ext cx="1754403" cy="55542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17294" y="4389670"/>
            <a:ext cx="2110311" cy="95381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918834" y="5671973"/>
            <a:ext cx="1458680" cy="63693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955170" y="1796409"/>
            <a:ext cx="2269564" cy="67939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908425" y="4698074"/>
            <a:ext cx="1646471" cy="67939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6487949" y="4705982"/>
            <a:ext cx="2269564" cy="67939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690958" y="7633450"/>
            <a:ext cx="2269564" cy="67939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570926" y="7633450"/>
            <a:ext cx="1646471" cy="679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2566" y="1652327"/>
            <a:ext cx="5235060" cy="13532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48779" y="4078958"/>
            <a:ext cx="2910302" cy="7535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14786" y="1844606"/>
            <a:ext cx="9275959" cy="876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9730" y="6922167"/>
            <a:ext cx="10547946" cy="949433"/>
            <a:chOff x="1909730" y="6922167"/>
            <a:chExt cx="10547946" cy="9494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09730" y="6922167"/>
              <a:ext cx="10547946" cy="949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9730" y="5691954"/>
            <a:ext cx="9465891" cy="949433"/>
            <a:chOff x="1909730" y="5691954"/>
            <a:chExt cx="9465891" cy="9494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09730" y="5691954"/>
              <a:ext cx="9465891" cy="9494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1223" y="3729741"/>
            <a:ext cx="7009524" cy="85593"/>
            <a:chOff x="1581223" y="3729741"/>
            <a:chExt cx="7009524" cy="855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1223" y="3729741"/>
              <a:ext cx="7009524" cy="85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54258" y="8196323"/>
            <a:ext cx="2230579" cy="171509"/>
            <a:chOff x="5854258" y="8196323"/>
            <a:chExt cx="2230579" cy="17150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54258" y="8196323"/>
              <a:ext cx="2230579" cy="17150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874287" y="8150749"/>
            <a:ext cx="3748627" cy="41105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23879" y="5923010"/>
            <a:ext cx="1211621" cy="55542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249871" y="7194494"/>
            <a:ext cx="1211621" cy="55542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20897" y="5831634"/>
            <a:ext cx="962368" cy="7064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986850" y="7084069"/>
            <a:ext cx="936765" cy="7064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62794" y="4078958"/>
            <a:ext cx="2910302" cy="75355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023745" y="6922167"/>
            <a:ext cx="9205098" cy="949433"/>
            <a:chOff x="10023745" y="6922167"/>
            <a:chExt cx="9205098" cy="9494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23745" y="6922167"/>
              <a:ext cx="9205098" cy="949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23745" y="5691954"/>
            <a:ext cx="7967002" cy="949433"/>
            <a:chOff x="10023745" y="5691954"/>
            <a:chExt cx="7967002" cy="9494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23745" y="5691954"/>
              <a:ext cx="7967002" cy="9494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95238" y="3729741"/>
            <a:ext cx="7009524" cy="85593"/>
            <a:chOff x="9695238" y="3729741"/>
            <a:chExt cx="7009524" cy="855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695238" y="3729741"/>
              <a:ext cx="7009524" cy="855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68273" y="8196323"/>
            <a:ext cx="2230579" cy="171509"/>
            <a:chOff x="13968273" y="8196323"/>
            <a:chExt cx="2230579" cy="17150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968273" y="8196323"/>
              <a:ext cx="2230579" cy="17150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88301" y="8150749"/>
            <a:ext cx="3748627" cy="41105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337894" y="5923010"/>
            <a:ext cx="1344857" cy="555422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363886" y="7194494"/>
            <a:ext cx="1344857" cy="555422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523221" y="5841158"/>
            <a:ext cx="945801" cy="706459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853988" y="7084069"/>
            <a:ext cx="882924" cy="70645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853516" y="4671953"/>
            <a:ext cx="2879458" cy="43569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993269" y="4671953"/>
            <a:ext cx="2879458" cy="435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790747" y="5068074"/>
            <a:ext cx="3978711" cy="3104966"/>
            <a:chOff x="12790747" y="5068074"/>
            <a:chExt cx="3978711" cy="3104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0747" y="5068074"/>
              <a:ext cx="3978711" cy="31049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4414" y="5055854"/>
            <a:ext cx="4636887" cy="1465719"/>
            <a:chOff x="6824414" y="5055854"/>
            <a:chExt cx="4636887" cy="14657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4414" y="5055854"/>
              <a:ext cx="4636887" cy="146571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14534" y="5277284"/>
            <a:ext cx="2441844" cy="4901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20248" y="5686568"/>
            <a:ext cx="4071136" cy="7301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2566" y="1652327"/>
            <a:ext cx="5235060" cy="13532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14329" y="1844606"/>
            <a:ext cx="9253826" cy="8762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10120" y="4421592"/>
            <a:ext cx="1523454" cy="58871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23453" y="5277284"/>
            <a:ext cx="2441844" cy="49015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29167" y="5686568"/>
            <a:ext cx="4071136" cy="7301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23453" y="6928751"/>
            <a:ext cx="2441844" cy="4901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29167" y="7338035"/>
            <a:ext cx="4071136" cy="73017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97034" y="4421592"/>
            <a:ext cx="1523454" cy="5887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24414" y="6707321"/>
            <a:ext cx="4636887" cy="1465719"/>
            <a:chOff x="6824414" y="6707321"/>
            <a:chExt cx="4636887" cy="146571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24414" y="6707321"/>
              <a:ext cx="4636887" cy="146571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14534" y="6928751"/>
            <a:ext cx="2441844" cy="49015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20248" y="7338035"/>
            <a:ext cx="4071136" cy="73017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752810" y="4421592"/>
            <a:ext cx="1523454" cy="58871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526602" y="6949386"/>
            <a:ext cx="2272657" cy="43569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3599" y="5656207"/>
            <a:ext cx="955880" cy="1137952"/>
            <a:chOff x="14233599" y="5656207"/>
            <a:chExt cx="955880" cy="113795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233599" y="5656207"/>
              <a:ext cx="955880" cy="1137952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550867" y="7243211"/>
            <a:ext cx="2286607" cy="54462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164933" y="5516139"/>
            <a:ext cx="113496" cy="564195"/>
            <a:chOff x="6164933" y="5516139"/>
            <a:chExt cx="113496" cy="56419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6200000">
              <a:off x="6164933" y="5516139"/>
              <a:ext cx="113496" cy="5641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64933" y="7211656"/>
            <a:ext cx="113496" cy="564195"/>
            <a:chOff x="6164933" y="7211656"/>
            <a:chExt cx="113496" cy="5641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16200000">
              <a:off x="6164933" y="7211656"/>
              <a:ext cx="113496" cy="5641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52014" y="6281711"/>
            <a:ext cx="113496" cy="564195"/>
            <a:chOff x="12052014" y="6281711"/>
            <a:chExt cx="113496" cy="56419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16200000">
              <a:off x="12052014" y="6281711"/>
              <a:ext cx="113496" cy="56419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75962" y="3494373"/>
            <a:ext cx="15133791" cy="85593"/>
            <a:chOff x="1575962" y="3494373"/>
            <a:chExt cx="15133791" cy="8559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75962" y="3494373"/>
              <a:ext cx="15133791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707" y="1945834"/>
            <a:ext cx="12134711" cy="47186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6370" y="4461991"/>
            <a:ext cx="10984055" cy="37336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1263" y="4061235"/>
            <a:ext cx="4132069" cy="109266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37501" y="592306"/>
            <a:ext cx="4095235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18453" y="9429188"/>
            <a:ext cx="2114283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34645" y="9429188"/>
            <a:ext cx="1828197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1072" y="9429188"/>
            <a:ext cx="787409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2" y="592306"/>
            <a:ext cx="700744" cy="41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1488872" cy="41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7648" y="4596246"/>
            <a:ext cx="7347155" cy="37885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22263" y="5429823"/>
            <a:ext cx="7947006" cy="28621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34645" y="9429188"/>
            <a:ext cx="1685438" cy="4179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7742" y="2983124"/>
            <a:ext cx="1725417" cy="20310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90821" y="3871853"/>
            <a:ext cx="3080411" cy="79373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7742" y="5855018"/>
            <a:ext cx="1959634" cy="200163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90821" y="6743748"/>
            <a:ext cx="3080411" cy="80539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58832" y="4698747"/>
            <a:ext cx="2390150" cy="8496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58832" y="7585743"/>
            <a:ext cx="2390150" cy="8496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48981" y="2983124"/>
            <a:ext cx="1913222" cy="20310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82060" y="3871853"/>
            <a:ext cx="3080411" cy="79373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48981" y="5855018"/>
            <a:ext cx="1904587" cy="200163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82060" y="6743748"/>
            <a:ext cx="3080411" cy="8053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50071" y="4698747"/>
            <a:ext cx="2390150" cy="84960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350071" y="7585743"/>
            <a:ext cx="2390150" cy="8496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430697" y="2983124"/>
            <a:ext cx="1875445" cy="203104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963776" y="3871853"/>
            <a:ext cx="3080411" cy="7937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430697" y="5855018"/>
            <a:ext cx="1948840" cy="200163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963776" y="6743748"/>
            <a:ext cx="3080411" cy="80539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031787" y="4698747"/>
            <a:ext cx="2390150" cy="84960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031787" y="7585743"/>
            <a:ext cx="2390150" cy="8496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2200095"/>
            <a:ext cx="15846429" cy="85593"/>
            <a:chOff x="1219643" y="2200095"/>
            <a:chExt cx="15846429" cy="8559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1219643" y="2200095"/>
              <a:ext cx="15846429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41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7" y="245645"/>
            <a:ext cx="6765327" cy="7847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313" y="6510919"/>
            <a:ext cx="6377364" cy="16484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36595" y="6774067"/>
            <a:ext cx="4938740" cy="13352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98947" y="3695490"/>
            <a:ext cx="7833368" cy="174332"/>
            <a:chOff x="8098947" y="3695490"/>
            <a:chExt cx="7833368" cy="1743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8098947" y="3695490"/>
              <a:ext cx="7833368" cy="1743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3519" y="1652327"/>
            <a:ext cx="3373151" cy="20432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87768" y="3488813"/>
            <a:ext cx="3924225" cy="80619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8215" y="6629157"/>
            <a:ext cx="3726078" cy="203434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2581" y="2013907"/>
            <a:ext cx="8477942" cy="272777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098947" y="5714460"/>
            <a:ext cx="7833368" cy="174332"/>
            <a:chOff x="8098947" y="5714460"/>
            <a:chExt cx="7833368" cy="1743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8098947" y="5714460"/>
              <a:ext cx="7833368" cy="17433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2105" y="4032876"/>
            <a:ext cx="8605910" cy="27277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098947" y="7758710"/>
            <a:ext cx="7833368" cy="174332"/>
            <a:chOff x="8098947" y="7758710"/>
            <a:chExt cx="7833368" cy="1743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8098947" y="7758710"/>
              <a:ext cx="7833368" cy="17433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52105" y="6077126"/>
            <a:ext cx="8580170" cy="27277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8691" y="6170819"/>
            <a:ext cx="179703" cy="182438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4405" y="6170819"/>
            <a:ext cx="179703" cy="18243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3841" y="6170819"/>
            <a:ext cx="179703" cy="177308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91071" y="5677616"/>
            <a:ext cx="3998810" cy="85593"/>
            <a:chOff x="1591071" y="5677616"/>
            <a:chExt cx="3998810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591071" y="5677616"/>
              <a:ext cx="3998810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3043" y="1652327"/>
            <a:ext cx="5235060" cy="135325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7291" y="2773102"/>
            <a:ext cx="3924225" cy="80619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324405" y="5677616"/>
            <a:ext cx="4341667" cy="85593"/>
            <a:chOff x="6324405" y="5677616"/>
            <a:chExt cx="4341667" cy="855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6324405" y="5677616"/>
              <a:ext cx="4341667" cy="855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19643" y="5677616"/>
            <a:ext cx="5484524" cy="85593"/>
            <a:chOff x="11219643" y="5677616"/>
            <a:chExt cx="5484524" cy="8559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1219643" y="5677616"/>
              <a:ext cx="5484524" cy="8559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04406" y="6077496"/>
            <a:ext cx="2156391" cy="45587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804406" y="6563952"/>
            <a:ext cx="2156391" cy="45587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34970" y="6077496"/>
            <a:ext cx="2156391" cy="45587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598327" y="6524103"/>
            <a:ext cx="3793556" cy="73313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598327" y="7956292"/>
            <a:ext cx="2420638" cy="40522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804406" y="7050409"/>
            <a:ext cx="2156391" cy="45587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804406" y="7536865"/>
            <a:ext cx="2156391" cy="45587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27175" y="5086669"/>
            <a:ext cx="3097954" cy="70645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53065" y="6085432"/>
            <a:ext cx="5294661" cy="13584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534970" y="7536865"/>
            <a:ext cx="2156391" cy="45587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453065" y="7544801"/>
            <a:ext cx="5347346" cy="104581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267263" y="5086669"/>
            <a:ext cx="3408740" cy="70645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162501" y="5086669"/>
            <a:ext cx="3097954" cy="706459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514786" y="2613422"/>
            <a:ext cx="9275959" cy="8762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285053" y="4350214"/>
            <a:ext cx="3091071" cy="1306909"/>
            <a:chOff x="13285053" y="4350214"/>
            <a:chExt cx="3091071" cy="130690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053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09713" y="4350214"/>
            <a:ext cx="3091071" cy="1306909"/>
            <a:chOff x="10209713" y="4350214"/>
            <a:chExt cx="3091071" cy="13069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9713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32147" y="4350214"/>
            <a:ext cx="3091071" cy="1306909"/>
            <a:chOff x="7132147" y="4350214"/>
            <a:chExt cx="3091071" cy="13069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2147" y="4350214"/>
              <a:ext cx="3091071" cy="130690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53043" y="1652327"/>
            <a:ext cx="3373151" cy="20432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97291" y="3488813"/>
            <a:ext cx="3924225" cy="80619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8215" y="7055221"/>
            <a:ext cx="3788667" cy="16483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23811" y="5902780"/>
            <a:ext cx="2824166" cy="5887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88096" y="5902780"/>
            <a:ext cx="2741572" cy="5887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568685" y="5902780"/>
            <a:ext cx="2738152" cy="5887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58636" y="4546671"/>
            <a:ext cx="2238095" cy="898307"/>
            <a:chOff x="7558636" y="4546671"/>
            <a:chExt cx="2238095" cy="89830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91971" y="4820772"/>
              <a:ext cx="2318478" cy="82420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23126" y="4504768"/>
              <a:ext cx="1524172" cy="5180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11541" y="4546671"/>
            <a:ext cx="2238095" cy="898307"/>
            <a:chOff x="13711541" y="4546671"/>
            <a:chExt cx="2238095" cy="898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44876" y="4820772"/>
              <a:ext cx="2318478" cy="82420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976032" y="4504768"/>
              <a:ext cx="1524172" cy="518070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510816" y="6708474"/>
            <a:ext cx="179703" cy="177308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700428" y="6615151"/>
            <a:ext cx="2115604" cy="45587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700428" y="7101607"/>
            <a:ext cx="2115604" cy="455874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700428" y="7588063"/>
            <a:ext cx="2115604" cy="45587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700428" y="8074520"/>
            <a:ext cx="2115604" cy="4558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636201" y="4546671"/>
            <a:ext cx="2238095" cy="898307"/>
            <a:chOff x="10636201" y="4546671"/>
            <a:chExt cx="2238095" cy="8983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569536" y="4820772"/>
              <a:ext cx="2318478" cy="82420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900692" y="4504768"/>
              <a:ext cx="1524172" cy="51807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07584" y="6708474"/>
            <a:ext cx="179703" cy="177308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897197" y="6615151"/>
            <a:ext cx="2115604" cy="45587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897197" y="7101607"/>
            <a:ext cx="2115604" cy="45587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0897197" y="7588063"/>
            <a:ext cx="2115604" cy="45587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897197" y="8074520"/>
            <a:ext cx="2115604" cy="45587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802888" y="6708474"/>
            <a:ext cx="179703" cy="177308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992501" y="6615151"/>
            <a:ext cx="2115604" cy="45587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992501" y="7101607"/>
            <a:ext cx="2115604" cy="455874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3992501" y="7588063"/>
            <a:ext cx="2115604" cy="45587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3992501" y="8074520"/>
            <a:ext cx="2115604" cy="45587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80607" y="5100061"/>
            <a:ext cx="7010094" cy="85593"/>
            <a:chOff x="2480607" y="5100061"/>
            <a:chExt cx="7010094" cy="8559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5400000">
              <a:off x="2480607" y="5100061"/>
              <a:ext cx="7010094" cy="8559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7032382" y="2613422"/>
            <a:ext cx="9432526" cy="8762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3043" y="1652327"/>
            <a:ext cx="5235060" cy="135325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97291" y="2773102"/>
            <a:ext cx="3924225" cy="8061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71699" y="4691767"/>
            <a:ext cx="7276190" cy="85593"/>
            <a:chOff x="1571699" y="4691767"/>
            <a:chExt cx="7276190" cy="85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1699" y="4691767"/>
              <a:ext cx="7276190" cy="8559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66136" y="4854764"/>
            <a:ext cx="3578323" cy="58871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95667" y="5554652"/>
            <a:ext cx="3692281" cy="292388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14786" y="2613422"/>
            <a:ext cx="9122591" cy="8762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68289" y="5756949"/>
            <a:ext cx="1269316" cy="27928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27976" y="4691767"/>
            <a:ext cx="7276190" cy="85593"/>
            <a:chOff x="9427976" y="4691767"/>
            <a:chExt cx="7276190" cy="855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27976" y="4691767"/>
              <a:ext cx="7276190" cy="8559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22413" y="4854764"/>
            <a:ext cx="3578323" cy="5887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03793" y="5554652"/>
            <a:ext cx="3389197" cy="292388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224566" y="5728377"/>
            <a:ext cx="1677888" cy="27928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AA9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795607" y="245645"/>
            <a:ext cx="7501657" cy="78478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313" y="6510919"/>
            <a:ext cx="6377364" cy="16484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40761" y="6774067"/>
            <a:ext cx="3834574" cy="19140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9643" y="9251316"/>
            <a:ext cx="15846429" cy="85593"/>
            <a:chOff x="1219643" y="9251316"/>
            <a:chExt cx="15846429" cy="855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219643" y="9251316"/>
              <a:ext cx="15846429" cy="8559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237501" y="9429188"/>
            <a:ext cx="895235" cy="4179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4645" y="9429188"/>
            <a:ext cx="2166284" cy="4179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072" y="9429188"/>
            <a:ext cx="342468" cy="417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643" y="944430"/>
            <a:ext cx="15846429" cy="85593"/>
            <a:chOff x="1219643" y="944430"/>
            <a:chExt cx="15846429" cy="85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19643" y="944430"/>
              <a:ext cx="15846429" cy="855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647025" y="592306"/>
            <a:ext cx="1485711" cy="4179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0691" y="592306"/>
            <a:ext cx="3232681" cy="41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2021-08-09T02:50:12Z</dcterms:created>
  <dcterms:modified xsi:type="dcterms:W3CDTF">2021-08-09T02:50:12Z</dcterms:modified>
</cp:coreProperties>
</file>