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3" r:id="rId6"/>
    <p:sldId id="269" r:id="rId7"/>
    <p:sldId id="258" r:id="rId8"/>
    <p:sldId id="266" r:id="rId9"/>
    <p:sldId id="270" r:id="rId10"/>
    <p:sldId id="260" r:id="rId11"/>
    <p:sldId id="261" r:id="rId12"/>
    <p:sldId id="262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747" userDrawn="1">
          <p15:clr>
            <a:srgbClr val="A4A3A4"/>
          </p15:clr>
        </p15:guide>
        <p15:guide id="4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  <p:guide pos="4747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46E2C-B5A2-4EB4-B804-AABA6E7D7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A20F7-D58F-4709-BFFD-B75AE98C2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59650-E4F6-46E5-8DC2-D4ABC02F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5A614-3A59-40DC-8F56-7865D170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1116-2DDF-4EC8-A34C-32768008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774F4-2902-46C3-9D0B-7215FD4E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4BDEB-A72F-465F-AA8D-9B9EBE8C8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1B3BD-F455-47D0-BCAD-BF022DD0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840DC-35D7-4497-803E-E5C0C179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EE1FA-5E44-4A57-978A-DB9CDBF5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8F3B3-19F8-4D52-A4B1-034F2B5F7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5B697-83A7-492E-A9F4-BD632026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A63AF-6979-4636-9A27-4EBBAF72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899B1-F727-40AF-8CEB-7B726B00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46B2B-A8E6-4125-AE6C-4ABCFFFB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BB58B-DAE4-48A1-941E-90C9874E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C8243-C35F-42E9-9305-6567DCE3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407C4-BBC4-4659-8173-17F1F25C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DE287-CAC4-4922-B36F-D274B351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5682F-999C-4A02-BA78-49DD63C6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79645-C1D1-4019-B22E-9FA007C4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1CBDF-8B04-4173-81B9-CA52473EE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F851C-5A20-403C-80AC-A43E95B4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0A18C-48A9-41DB-B203-2620CC8B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AB839-ED3D-4EF7-8791-26EAA329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5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F7263-AAEF-4DEB-924B-CFD851CB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97254-E96A-47BB-ABB7-993C93A63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5A3380-3F52-4FA4-9854-92A349D3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30FEF-AE26-40ED-9F34-1A2FDDB4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D7E7D-C55E-440F-8D0F-720760CC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73D380-F023-44A9-A532-EDF24B83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7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F8D46-3F86-4F36-97AB-349675AA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CF322-F793-47E7-B090-FD320447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DA0A5-5FC9-4B17-98EE-9D2AE3BD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927137-FA05-42CA-939C-61B31AC4E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EAB768-818C-479A-B911-DCCCBBAD3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776722-A842-45CC-AA96-8F4AEF28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8D949C-4B67-40D7-8D9B-D33B684C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5ED4C5-688C-424E-8C25-11D35F22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61EBF-B0F6-4CAB-8C9F-3302EBFC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2D857-34A7-4ECE-A218-DC2E6512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B6836C-0796-4CB5-8B5D-850F01DA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A21D55-9904-416D-BFF0-BFFC2CB6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1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1653F5-BD10-4093-BEDA-37741553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E255C0-5EB3-4D98-9FC8-59FDC0C9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3AFE2D-AADF-4417-96B0-BBC59D6E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3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329AD-FA7E-4414-8A49-5B1AE42F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55660-6280-4A30-B77F-351D6B6C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A5562-DB3D-4C6C-91A8-C6FD3EC0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9BBD2-C1FF-48BD-A9BB-9349252D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7DB64-89A1-44F6-BF7D-087F5D04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8BB95-8D6A-48E2-B058-06814D53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2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D2218-3807-440D-8EF8-534A55F0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C980A4-D8E5-4E29-A627-13B70A2E4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8CFAE-1ED5-4D1F-B9B1-17E56049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07C5D-5FAD-41AC-B628-5C53FFC5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2802D-8EFB-42D5-86FF-6824B6AB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467AF-F5A6-4FE0-B9B6-2BBA049A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9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A69FE6-9F57-40AC-A445-71DE6EC0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FF31A-7384-4EF6-A157-9B74139D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FEDBF-8BAA-462A-8F7C-248D20B9A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748A-9600-48DA-B6AB-B9D83EC9305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6228B-6BDF-428D-B3A7-157DDCD82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0D467-A29A-4C54-8094-8E65723CB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FECBA-613A-4B73-B385-6F886471C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5C0E6-3805-4941-954A-C3D7321A4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죽은 아이디어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C3814-A60E-4F50-B590-64FF714FA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백승현</a:t>
            </a:r>
            <a:endParaRPr lang="en-US" altLang="ko-KR" dirty="0"/>
          </a:p>
          <a:p>
            <a:r>
              <a:rPr lang="en-US" altLang="ko-KR" dirty="0"/>
              <a:t>2019 – 05 – 31 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C1E579-96BF-4EF9-B0C8-D6A566E37750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126046-73FD-4B03-B1E5-98D9C0E69E5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2DB8AB-4EA0-49F0-8A40-6C8ADDAD42DA}"/>
              </a:ext>
            </a:extLst>
          </p:cNvPr>
          <p:cNvCxnSpPr>
            <a:cxnSpLocks/>
          </p:cNvCxnSpPr>
          <p:nvPr/>
        </p:nvCxnSpPr>
        <p:spPr>
          <a:xfrm>
            <a:off x="31097" y="544287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EDFED6B-F7CD-4B3E-80B2-5F0E78203445}"/>
              </a:ext>
            </a:extLst>
          </p:cNvPr>
          <p:cNvCxnSpPr>
            <a:cxnSpLocks/>
          </p:cNvCxnSpPr>
          <p:nvPr/>
        </p:nvCxnSpPr>
        <p:spPr>
          <a:xfrm>
            <a:off x="3104" y="6285721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9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258146" y="1222176"/>
            <a:ext cx="70663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</a:rPr>
              <a:t>스타트업 식당을 위한 수익 나눔형 프로모션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dirty="0"/>
              <a:t>하루 예상 매출을 정한다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2.1. </a:t>
            </a:r>
            <a:r>
              <a:rPr lang="ko-KR" altLang="en-US" sz="2000" b="1" dirty="0"/>
              <a:t>당일 매출이 예상 매출을 초과할 경우</a:t>
            </a:r>
            <a:endParaRPr lang="en-US" altLang="ko-KR" sz="20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당일 손님들에게 </a:t>
            </a:r>
            <a:r>
              <a:rPr lang="en-US" altLang="ko-KR" sz="2000" dirty="0"/>
              <a:t>(</a:t>
            </a:r>
            <a:r>
              <a:rPr lang="ko-KR" altLang="en-US" sz="2000" dirty="0"/>
              <a:t>예상 매출 </a:t>
            </a:r>
            <a:r>
              <a:rPr lang="en-US" altLang="ko-KR" sz="2000" dirty="0"/>
              <a:t>– </a:t>
            </a:r>
            <a:r>
              <a:rPr lang="ko-KR" altLang="en-US" sz="2000" dirty="0"/>
              <a:t>당일 매출</a:t>
            </a:r>
            <a:r>
              <a:rPr lang="en-US" altLang="ko-KR" sz="2000" dirty="0"/>
              <a:t>)</a:t>
            </a:r>
            <a:r>
              <a:rPr lang="ko-KR" altLang="en-US" sz="2000" dirty="0"/>
              <a:t>의 </a:t>
            </a:r>
            <a:r>
              <a:rPr lang="en-US" altLang="ko-KR" sz="2000" dirty="0"/>
              <a:t>1/n </a:t>
            </a:r>
            <a:r>
              <a:rPr lang="ko-KR" altLang="en-US" sz="2000" dirty="0"/>
              <a:t>에 해당하는 금액을 쿠폰으로 돌려준다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2.2. </a:t>
            </a:r>
            <a:r>
              <a:rPr lang="ko-KR" altLang="en-US" sz="2000" b="1" dirty="0"/>
              <a:t>당일 매출이 예상 매출보다 적을 경우</a:t>
            </a:r>
            <a:endParaRPr lang="en-US" altLang="ko-KR" sz="20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예상 매출을 수정한다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1700" b="1" dirty="0"/>
              <a:t>장점</a:t>
            </a:r>
            <a:endParaRPr lang="en-US" altLang="ko-KR" sz="1700" b="1" dirty="0"/>
          </a:p>
          <a:p>
            <a:r>
              <a:rPr lang="ko-KR" altLang="en-US" sz="1700" dirty="0"/>
              <a:t>손님 </a:t>
            </a:r>
            <a:r>
              <a:rPr lang="en-US" altLang="ko-KR" sz="1700" dirty="0"/>
              <a:t>: </a:t>
            </a:r>
            <a:r>
              <a:rPr lang="ko-KR" altLang="en-US" sz="1700" dirty="0"/>
              <a:t>내가 친구들을 많이 데려올 수록 코인을 많이 얻을 수 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점주 </a:t>
            </a:r>
            <a:r>
              <a:rPr lang="en-US" altLang="ko-KR" sz="1700" dirty="0"/>
              <a:t>: </a:t>
            </a:r>
            <a:r>
              <a:rPr lang="ko-KR" altLang="en-US" sz="1700" dirty="0"/>
              <a:t>손님을 통해 광고효과를 낼 수 있다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b="1" dirty="0"/>
              <a:t>단점</a:t>
            </a:r>
            <a:endParaRPr lang="en-US" altLang="ko-KR" sz="1700" b="1" dirty="0"/>
          </a:p>
          <a:p>
            <a:r>
              <a:rPr lang="ko-KR" altLang="en-US" sz="1700" dirty="0"/>
              <a:t>급진적이다</a:t>
            </a:r>
            <a:r>
              <a:rPr lang="en-US" altLang="ko-KR" sz="1700" dirty="0"/>
              <a:t>.</a:t>
            </a:r>
          </a:p>
          <a:p>
            <a:r>
              <a:rPr lang="en-US" altLang="ko-KR" sz="2000" dirty="0"/>
              <a:t>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87627"/>
            <a:ext cx="4323344" cy="47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괌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데려와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51BC77-C36F-411A-A4EA-4A42A12B4DD3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2B9491-9F31-4E95-AC39-E37AAF65E648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3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2" y="1296962"/>
            <a:ext cx="6846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DOTO = Data + TOTO</a:t>
            </a:r>
          </a:p>
          <a:p>
            <a:endParaRPr lang="en-US" altLang="ko-KR" sz="2000" b="1" dirty="0"/>
          </a:p>
          <a:p>
            <a:r>
              <a:rPr lang="ko-KR" altLang="en-US" sz="2000" dirty="0"/>
              <a:t>선수정보 분석을 통한 경기 승패 및 점수 예측</a:t>
            </a:r>
            <a:endParaRPr lang="en-US" altLang="ko-KR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87628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괌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>
                <a:solidFill>
                  <a:srgbClr val="00B0F0"/>
                </a:solidFill>
              </a:rPr>
              <a:t>SPORTS DOTO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56C5A0-5E08-40FA-8392-EAC319EEFF17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F7AB1A-C596-42D6-BC4C-0A4E2C2BFE55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0686CCD-7131-425D-A6B4-8A2A0BEE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" y="2520405"/>
            <a:ext cx="6932639" cy="934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200978-F0C8-4809-A63E-8E6A2616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344" y="4598175"/>
            <a:ext cx="3625491" cy="934995"/>
          </a:xfrm>
          <a:prstGeom prst="rect">
            <a:avLst/>
          </a:prstGeom>
        </p:spPr>
      </p:pic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C685E451-1DA1-4605-9A55-C440E99B588B}"/>
              </a:ext>
            </a:extLst>
          </p:cNvPr>
          <p:cNvSpPr/>
          <p:nvPr/>
        </p:nvSpPr>
        <p:spPr>
          <a:xfrm>
            <a:off x="3466323" y="3839402"/>
            <a:ext cx="498111" cy="498111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2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2" y="1296962"/>
            <a:ext cx="576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00B0F0"/>
                </a:solidFill>
              </a:rPr>
              <a:t>건배사</a:t>
            </a:r>
            <a:r>
              <a:rPr lang="ko-KR" altLang="en-US" sz="2000" b="1" dirty="0">
                <a:solidFill>
                  <a:srgbClr val="00B0F0"/>
                </a:solidFill>
              </a:rPr>
              <a:t> 자동 생성 서비스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87628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괌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청바지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CFFFC7-7F5C-4BD9-9841-3C652C93EAAE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685963-6117-4128-A2E5-A5026B51E7E0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8CB3046-B94C-4D4E-A9FF-41396DB4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17" y="1702056"/>
            <a:ext cx="4392484" cy="44223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68E50A-3293-48D7-B6BB-2DF43905580C}"/>
              </a:ext>
            </a:extLst>
          </p:cNvPr>
          <p:cNvSpPr/>
          <p:nvPr/>
        </p:nvSpPr>
        <p:spPr>
          <a:xfrm>
            <a:off x="3069771" y="5570372"/>
            <a:ext cx="1912776" cy="46653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56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2" y="1087573"/>
            <a:ext cx="5763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감사</a:t>
            </a:r>
            <a:endParaRPr lang="en-US" altLang="ko-KR" sz="30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87628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괌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청바지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CFFFC7-7F5C-4BD9-9841-3C652C93EAAE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685963-6117-4128-A2E5-A5026B51E7E0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C56AEA-4F94-404C-AF01-D8C44B411378}"/>
              </a:ext>
            </a:extLst>
          </p:cNvPr>
          <p:cNvSpPr txBox="1"/>
          <p:nvPr/>
        </p:nvSpPr>
        <p:spPr>
          <a:xfrm>
            <a:off x="332792" y="2377828"/>
            <a:ext cx="64839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스토리형</a:t>
            </a: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B0F0"/>
                </a:solidFill>
              </a:rPr>
              <a:t>삼행시형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청바지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3 </a:t>
            </a:r>
            <a:r>
              <a:rPr lang="ko-KR" altLang="en-US" sz="2000" b="1" dirty="0"/>
              <a:t>금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6 </a:t>
            </a:r>
            <a:r>
              <a:rPr lang="ko-KR" altLang="en-US" sz="2000" b="1" dirty="0"/>
              <a:t>킹</a:t>
            </a: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외국어형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One Shot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드숑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마숑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드숑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마신당께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소취하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당취평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E0F0ADFE-3F1D-4BF6-ADB4-1FB30E657217}"/>
              </a:ext>
            </a:extLst>
          </p:cNvPr>
          <p:cNvSpPr/>
          <p:nvPr/>
        </p:nvSpPr>
        <p:spPr>
          <a:xfrm>
            <a:off x="2716285" y="1641571"/>
            <a:ext cx="498111" cy="498111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7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87628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괌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청바지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CFFFC7-7F5C-4BD9-9841-3C652C93EAAE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685963-6117-4128-A2E5-A5026B51E7E0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603C15-9438-44D6-BF47-921F3020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23" y="821031"/>
            <a:ext cx="3796834" cy="2607969"/>
          </a:xfrm>
          <a:prstGeom prst="rect">
            <a:avLst/>
          </a:prstGeom>
        </p:spPr>
      </p:pic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229A18F0-F302-4A85-9E19-54AE88FC5B72}"/>
              </a:ext>
            </a:extLst>
          </p:cNvPr>
          <p:cNvSpPr/>
          <p:nvPr/>
        </p:nvSpPr>
        <p:spPr>
          <a:xfrm>
            <a:off x="3363082" y="3708852"/>
            <a:ext cx="498111" cy="498111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A4E1A2-81AD-4E3E-A4E9-4AE31A2D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13" y="4309040"/>
            <a:ext cx="2942447" cy="16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2D9FC-0461-4586-A986-BBFA34BD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64" y="1296962"/>
            <a:ext cx="4323344" cy="42827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500" b="1" dirty="0"/>
              <a:t>괌</a:t>
            </a:r>
            <a:endParaRPr lang="en-US" altLang="ko-KR" sz="3500" b="1" dirty="0"/>
          </a:p>
          <a:p>
            <a:pPr marL="514350" indent="-514350"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F1E7D2-2045-4FA4-B53E-D3779C92DB54}"/>
              </a:ext>
            </a:extLst>
          </p:cNvPr>
          <p:cNvCxnSpPr>
            <a:cxnSpLocks/>
          </p:cNvCxnSpPr>
          <p:nvPr/>
        </p:nvCxnSpPr>
        <p:spPr>
          <a:xfrm>
            <a:off x="31097" y="54428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865A78-0EF2-4939-A6D4-7F488BC08679}"/>
              </a:ext>
            </a:extLst>
          </p:cNvPr>
          <p:cNvCxnSpPr>
            <a:cxnSpLocks/>
          </p:cNvCxnSpPr>
          <p:nvPr/>
        </p:nvCxnSpPr>
        <p:spPr>
          <a:xfrm>
            <a:off x="31097" y="629504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A341267-4E76-404D-83FE-1D9C4ACE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2" y="1348280"/>
            <a:ext cx="6483933" cy="34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5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3" y="1275188"/>
            <a:ext cx="43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</a:rPr>
              <a:t>스터디 커뮤니티 자동 매칭 서비스</a:t>
            </a:r>
            <a:endParaRPr lang="en-US" altLang="ko-KR" sz="2000" b="1" dirty="0">
              <a:solidFill>
                <a:srgbClr val="00B0F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75188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괌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  <a:p>
            <a:pPr marL="0" indent="0">
              <a:buNone/>
            </a:pP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2283D6-E873-4640-B1E5-13FBBF2A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49" y="1872139"/>
            <a:ext cx="2640516" cy="6209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AE97C4-89E2-4898-A29B-ECF0C031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81" y="2701541"/>
            <a:ext cx="2640515" cy="332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19F12B-F7F5-4975-AA51-E46F256A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879" y="3288013"/>
            <a:ext cx="2640517" cy="5144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37C3F1-9FA2-4B1E-B063-0256C4DAE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141" y="4025716"/>
            <a:ext cx="2812256" cy="9025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6565D0-49F1-4F85-B5E9-82BD79FCE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648" y="5013171"/>
            <a:ext cx="2641748" cy="10867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9DAB00-4C0B-47AB-AC0B-582206A83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85" y="3972851"/>
            <a:ext cx="3477065" cy="22074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898A90-4802-4510-9507-D368EA141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686" y="1867275"/>
            <a:ext cx="3458964" cy="13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4" y="921245"/>
            <a:ext cx="668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귀찮다</a:t>
            </a:r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누가 올지 모른다</a:t>
            </a:r>
            <a:endParaRPr lang="en-US" altLang="ko-KR" sz="20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921247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괌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  <a:p>
            <a:pPr marL="0" indent="0">
              <a:buNone/>
            </a:pP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50225D-8753-4DC6-9928-ACA4830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3" y="1648873"/>
            <a:ext cx="6839338" cy="45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1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4" y="1075133"/>
            <a:ext cx="214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너무 길다</a:t>
            </a:r>
            <a:endParaRPr lang="en-US" altLang="ko-KR" sz="20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75188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괌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  <a:p>
            <a:pPr marL="0" indent="0">
              <a:buNone/>
            </a:pP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8B0E50-3561-4D65-92F9-CE627A2D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3" y="1634908"/>
            <a:ext cx="2266798" cy="4497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964E2-57AC-457C-9E00-CA81F3838C8A}"/>
              </a:ext>
            </a:extLst>
          </p:cNvPr>
          <p:cNvSpPr txBox="1"/>
          <p:nvPr/>
        </p:nvSpPr>
        <p:spPr>
          <a:xfrm>
            <a:off x="3321700" y="1075133"/>
            <a:ext cx="349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중간에 들어갈 수가 없다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851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4" y="1075133"/>
            <a:ext cx="43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카테고리가 적다</a:t>
            </a:r>
            <a:endParaRPr lang="en-US" altLang="ko-KR" sz="20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75188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괌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  <a:p>
            <a:pPr marL="0" indent="0">
              <a:buNone/>
            </a:pP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607D9-2B5A-4F14-B7A2-73441A5E1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47" t="846" b="9762"/>
          <a:stretch/>
        </p:blipFill>
        <p:spPr>
          <a:xfrm>
            <a:off x="332793" y="1475243"/>
            <a:ext cx="6226627" cy="46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6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3" y="1062069"/>
            <a:ext cx="7203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</a:rPr>
              <a:t>매칭 시스템</a:t>
            </a:r>
            <a:r>
              <a:rPr lang="en-US" altLang="ko-KR" sz="2000" b="1" dirty="0">
                <a:solidFill>
                  <a:srgbClr val="00B0F0"/>
                </a:solidFill>
              </a:rPr>
              <a:t> :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직업 </a:t>
            </a:r>
            <a:r>
              <a:rPr lang="en-US" altLang="ko-KR" sz="2000" dirty="0"/>
              <a:t>: </a:t>
            </a:r>
            <a:r>
              <a:rPr lang="ko-KR" altLang="en-US" sz="2000" dirty="0"/>
              <a:t>대학생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취준생</a:t>
            </a:r>
            <a:r>
              <a:rPr lang="en-US" altLang="ko-KR" sz="2000" dirty="0"/>
              <a:t>/ </a:t>
            </a:r>
            <a:r>
              <a:rPr lang="ko-KR" altLang="en-US" sz="2000" dirty="0"/>
              <a:t>직장인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공시생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분야 </a:t>
            </a:r>
            <a:r>
              <a:rPr lang="en-US" altLang="ko-KR" sz="2000" dirty="0"/>
              <a:t>: </a:t>
            </a:r>
            <a:r>
              <a:rPr lang="ko-KR" altLang="en-US" sz="2000" dirty="0"/>
              <a:t>기업 </a:t>
            </a:r>
            <a:r>
              <a:rPr lang="ko-KR" altLang="en-US" sz="2000" dirty="0" err="1"/>
              <a:t>인적성</a:t>
            </a:r>
            <a:r>
              <a:rPr lang="en-US" altLang="ko-KR" sz="2000" dirty="0"/>
              <a:t>/ </a:t>
            </a:r>
            <a:r>
              <a:rPr lang="ko-KR" altLang="en-US" sz="2000" dirty="0"/>
              <a:t>기업 면접 </a:t>
            </a:r>
            <a:r>
              <a:rPr lang="en-US" altLang="ko-KR" sz="2000" dirty="0"/>
              <a:t>/ IT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데이터 분석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지역 </a:t>
            </a:r>
            <a:r>
              <a:rPr lang="en-US" altLang="ko-KR" sz="2000" dirty="0"/>
              <a:t>: </a:t>
            </a:r>
            <a:r>
              <a:rPr lang="ko-KR" altLang="en-US" sz="2000" dirty="0"/>
              <a:t>구 단위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공부 시간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스터디 횟수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ko-KR" altLang="en-US" sz="2000" b="1" dirty="0">
                <a:solidFill>
                  <a:srgbClr val="00B0F0"/>
                </a:solidFill>
              </a:rPr>
              <a:t>레벨 시스템 </a:t>
            </a:r>
            <a:r>
              <a:rPr lang="en-US" altLang="ko-KR" sz="2000" b="1" dirty="0"/>
              <a:t>: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공부 누적 시간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블랙 리스트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무단 불참 여부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팀원 투표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b="1" dirty="0"/>
              <a:t>코인 시스템  </a:t>
            </a:r>
            <a:r>
              <a:rPr lang="en-US" altLang="ko-KR" sz="2000" dirty="0"/>
              <a:t>: </a:t>
            </a:r>
            <a:r>
              <a:rPr lang="ko-KR" altLang="en-US" sz="2000" dirty="0"/>
              <a:t>공부 누적 시간 </a:t>
            </a:r>
            <a:r>
              <a:rPr lang="en-US" altLang="ko-KR" sz="2000" dirty="0"/>
              <a:t>+ </a:t>
            </a:r>
            <a:r>
              <a:rPr lang="ko-KR" altLang="en-US" sz="2000" dirty="0"/>
              <a:t>커피</a:t>
            </a:r>
            <a:endParaRPr lang="en-US" altLang="ko-KR" sz="2000" dirty="0"/>
          </a:p>
          <a:p>
            <a:r>
              <a:rPr lang="ko-KR" altLang="en-US" sz="2000" b="1" dirty="0"/>
              <a:t>팀 드라이브 </a:t>
            </a:r>
            <a:r>
              <a:rPr lang="en-US" altLang="ko-KR" sz="2000" dirty="0"/>
              <a:t>: </a:t>
            </a:r>
            <a:r>
              <a:rPr lang="ko-KR" altLang="en-US" sz="2000" dirty="0"/>
              <a:t>중간에 들어오려는 사람에게 스터디 내용 공지</a:t>
            </a:r>
            <a:endParaRPr lang="en-US" altLang="ko-KR" sz="2000" dirty="0"/>
          </a:p>
          <a:p>
            <a:r>
              <a:rPr lang="ko-KR" altLang="en-US" sz="2000" b="1" dirty="0"/>
              <a:t>팀 전용 메신저 </a:t>
            </a:r>
            <a:r>
              <a:rPr lang="en-US" altLang="ko-KR" sz="2000" dirty="0"/>
              <a:t>: </a:t>
            </a:r>
            <a:r>
              <a:rPr lang="ko-KR" altLang="en-US" sz="2000" dirty="0"/>
              <a:t>카톡</a:t>
            </a:r>
            <a:r>
              <a:rPr lang="en-US" altLang="ko-KR" sz="2000" dirty="0"/>
              <a:t>, </a:t>
            </a:r>
            <a:r>
              <a:rPr lang="ko-KR" altLang="en-US" sz="2000" dirty="0"/>
              <a:t>전화번호 개인정보 노출 최소화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75188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괌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  <a:p>
            <a:pPr marL="0" indent="0">
              <a:buNone/>
            </a:pP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15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3" y="1300068"/>
            <a:ext cx="7203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수익모델 </a:t>
            </a:r>
            <a:r>
              <a:rPr lang="en-US" altLang="ko-KR" sz="2000" b="1" dirty="0"/>
              <a:t>: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-   </a:t>
            </a:r>
            <a:r>
              <a:rPr lang="ko-KR" altLang="en-US" sz="2000" dirty="0"/>
              <a:t>광고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스터디룸</a:t>
            </a:r>
            <a:r>
              <a:rPr lang="ko-KR" altLang="en-US" sz="2000" dirty="0"/>
              <a:t> 소개 수수료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커피 프로모션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75188"/>
            <a:ext cx="4323344" cy="28582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괌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나 혼자 산다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  <a:p>
            <a:pPr marL="0" indent="0">
              <a:buNone/>
            </a:pP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03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19D749-9CE9-47EF-84F3-724BEF34C20F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A93534-5FB0-46AB-AC80-A3D52C6D66DE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20CF7-82DF-4504-A626-A6F2E5C276D5}"/>
              </a:ext>
            </a:extLst>
          </p:cNvPr>
          <p:cNvSpPr txBox="1"/>
          <p:nvPr/>
        </p:nvSpPr>
        <p:spPr>
          <a:xfrm>
            <a:off x="332791" y="967567"/>
            <a:ext cx="43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</a:rPr>
              <a:t>일인 가구 식재료 공동 구매 서비스</a:t>
            </a:r>
            <a:endParaRPr lang="en-US" altLang="ko-KR" sz="2000" b="1" dirty="0">
              <a:solidFill>
                <a:srgbClr val="00B0F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84965F0-EA17-4FA9-A1EB-EC16DDB37B1E}"/>
              </a:ext>
            </a:extLst>
          </p:cNvPr>
          <p:cNvSpPr txBox="1">
            <a:spLocks/>
          </p:cNvSpPr>
          <p:nvPr/>
        </p:nvSpPr>
        <p:spPr>
          <a:xfrm>
            <a:off x="7535863" y="1287628"/>
            <a:ext cx="4323344" cy="42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괌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>
                <a:solidFill>
                  <a:srgbClr val="00B0F0"/>
                </a:solidFill>
              </a:rPr>
              <a:t>나 혼자 산다</a:t>
            </a:r>
            <a:endParaRPr lang="en-US" altLang="ko-KR" sz="3500" b="1" dirty="0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데려와</a:t>
            </a:r>
            <a:endParaRPr lang="en-US" altLang="ko-KR" sz="35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500" b="1" dirty="0"/>
              <a:t>SPORTS DOTO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500" b="1" dirty="0"/>
              <a:t>청바지</a:t>
            </a:r>
            <a:endParaRPr lang="en-US" altLang="ko-KR" sz="35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086068-E89E-405D-B868-989BE0EEBA70}"/>
              </a:ext>
            </a:extLst>
          </p:cNvPr>
          <p:cNvCxnSpPr>
            <a:cxnSpLocks/>
          </p:cNvCxnSpPr>
          <p:nvPr/>
        </p:nvCxnSpPr>
        <p:spPr>
          <a:xfrm>
            <a:off x="0" y="541178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0F289F-6318-4F76-AE0C-9A5600C2C380}"/>
              </a:ext>
            </a:extLst>
          </p:cNvPr>
          <p:cNvCxnSpPr>
            <a:cxnSpLocks/>
          </p:cNvCxnSpPr>
          <p:nvPr/>
        </p:nvCxnSpPr>
        <p:spPr>
          <a:xfrm>
            <a:off x="0" y="6291943"/>
            <a:ext cx="121920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래픽 9" descr="남자">
            <a:extLst>
              <a:ext uri="{FF2B5EF4-FFF2-40B4-BE49-F238E27FC236}">
                <a16:creationId xmlns:a16="http://schemas.microsoft.com/office/drawing/2014/main" id="{8EDA9456-E372-4132-9B04-92C86BE1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52" y="2158373"/>
            <a:ext cx="725199" cy="725199"/>
          </a:xfrm>
          <a:prstGeom prst="rect">
            <a:avLst/>
          </a:prstGeom>
        </p:spPr>
      </p:pic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2B868D5E-C71B-4EA0-AFF9-3E8A5BC79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791" y="3111328"/>
            <a:ext cx="725199" cy="725199"/>
          </a:xfrm>
          <a:prstGeom prst="rect">
            <a:avLst/>
          </a:prstGeom>
        </p:spPr>
      </p:pic>
      <p:pic>
        <p:nvPicPr>
          <p:cNvPr id="12" name="그래픽 11" descr="남자">
            <a:extLst>
              <a:ext uri="{FF2B5EF4-FFF2-40B4-BE49-F238E27FC236}">
                <a16:creationId xmlns:a16="http://schemas.microsoft.com/office/drawing/2014/main" id="{18A2343A-80E4-4B32-935C-27F2DE04C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51" y="4030701"/>
            <a:ext cx="725199" cy="72519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022C610-4C0C-4C92-ABBD-879D32D5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44197"/>
              </p:ext>
            </p:extLst>
          </p:nvPr>
        </p:nvGraphicFramePr>
        <p:xfrm>
          <a:off x="1398114" y="3330108"/>
          <a:ext cx="2241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40">
                  <a:extLst>
                    <a:ext uri="{9D8B030D-6E8A-4147-A177-3AD203B41FA5}">
                      <a16:colId xmlns:a16="http://schemas.microsoft.com/office/drawing/2014/main" val="2189716878"/>
                    </a:ext>
                  </a:extLst>
                </a:gridCol>
                <a:gridCol w="747140">
                  <a:extLst>
                    <a:ext uri="{9D8B030D-6E8A-4147-A177-3AD203B41FA5}">
                      <a16:colId xmlns:a16="http://schemas.microsoft.com/office/drawing/2014/main" val="4103244888"/>
                    </a:ext>
                  </a:extLst>
                </a:gridCol>
                <a:gridCol w="747140">
                  <a:extLst>
                    <a:ext uri="{9D8B030D-6E8A-4147-A177-3AD203B41FA5}">
                      <a16:colId xmlns:a16="http://schemas.microsoft.com/office/drawing/2014/main" val="184115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참이슬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1354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69737F7-B0E8-4B0D-A587-6D3DD56DD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12268"/>
              </p:ext>
            </p:extLst>
          </p:nvPr>
        </p:nvGraphicFramePr>
        <p:xfrm>
          <a:off x="1398114" y="2345626"/>
          <a:ext cx="15000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038">
                  <a:extLst>
                    <a:ext uri="{9D8B030D-6E8A-4147-A177-3AD203B41FA5}">
                      <a16:colId xmlns:a16="http://schemas.microsoft.com/office/drawing/2014/main" val="4021798837"/>
                    </a:ext>
                  </a:extLst>
                </a:gridCol>
                <a:gridCol w="750038">
                  <a:extLst>
                    <a:ext uri="{9D8B030D-6E8A-4147-A177-3AD203B41FA5}">
                      <a16:colId xmlns:a16="http://schemas.microsoft.com/office/drawing/2014/main" val="171578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참이슬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삼겹살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3773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987825E-9D22-424A-AA14-33B1CDDDA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06280"/>
              </p:ext>
            </p:extLst>
          </p:nvPr>
        </p:nvGraphicFramePr>
        <p:xfrm>
          <a:off x="1398113" y="4213652"/>
          <a:ext cx="30209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241">
                  <a:extLst>
                    <a:ext uri="{9D8B030D-6E8A-4147-A177-3AD203B41FA5}">
                      <a16:colId xmlns:a16="http://schemas.microsoft.com/office/drawing/2014/main" val="3072293581"/>
                    </a:ext>
                  </a:extLst>
                </a:gridCol>
                <a:gridCol w="755241">
                  <a:extLst>
                    <a:ext uri="{9D8B030D-6E8A-4147-A177-3AD203B41FA5}">
                      <a16:colId xmlns:a16="http://schemas.microsoft.com/office/drawing/2014/main" val="3253756278"/>
                    </a:ext>
                  </a:extLst>
                </a:gridCol>
                <a:gridCol w="755241">
                  <a:extLst>
                    <a:ext uri="{9D8B030D-6E8A-4147-A177-3AD203B41FA5}">
                      <a16:colId xmlns:a16="http://schemas.microsoft.com/office/drawing/2014/main" val="4004812948"/>
                    </a:ext>
                  </a:extLst>
                </a:gridCol>
                <a:gridCol w="755241">
                  <a:extLst>
                    <a:ext uri="{9D8B030D-6E8A-4147-A177-3AD203B41FA5}">
                      <a16:colId xmlns:a16="http://schemas.microsoft.com/office/drawing/2014/main" val="1277718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삼겹살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09598"/>
                  </a:ext>
                </a:extLst>
              </a:tr>
            </a:tbl>
          </a:graphicData>
        </a:graphic>
      </p:graphicFrame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4736F166-39FB-41F2-B458-938759ECA4DA}"/>
              </a:ext>
            </a:extLst>
          </p:cNvPr>
          <p:cNvSpPr/>
          <p:nvPr/>
        </p:nvSpPr>
        <p:spPr>
          <a:xfrm>
            <a:off x="2269768" y="2765365"/>
            <a:ext cx="498111" cy="498111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704BA629-CBB2-4200-AAC2-AFA555836CFE}"/>
              </a:ext>
            </a:extLst>
          </p:cNvPr>
          <p:cNvSpPr/>
          <p:nvPr/>
        </p:nvSpPr>
        <p:spPr>
          <a:xfrm>
            <a:off x="2269767" y="3715541"/>
            <a:ext cx="498111" cy="498111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06D9B-DF87-4AA4-B480-17786245F408}"/>
              </a:ext>
            </a:extLst>
          </p:cNvPr>
          <p:cNvSpPr txBox="1"/>
          <p:nvPr/>
        </p:nvSpPr>
        <p:spPr>
          <a:xfrm>
            <a:off x="376254" y="1567543"/>
            <a:ext cx="21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while(day=&lt;7)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06A1C8-FA68-4707-A923-C732035751AF}"/>
              </a:ext>
            </a:extLst>
          </p:cNvPr>
          <p:cNvSpPr/>
          <p:nvPr/>
        </p:nvSpPr>
        <p:spPr>
          <a:xfrm>
            <a:off x="405534" y="495007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day 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81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343</Words>
  <Application>Microsoft Office PowerPoint</Application>
  <PresentationFormat>와이드스크린</PresentationFormat>
  <Paragraphs>137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죽은 아이디어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 발표</dc:title>
  <dc:creator>백 승현</dc:creator>
  <cp:lastModifiedBy>백 승현</cp:lastModifiedBy>
  <cp:revision>55</cp:revision>
  <dcterms:created xsi:type="dcterms:W3CDTF">2019-05-30T05:39:29Z</dcterms:created>
  <dcterms:modified xsi:type="dcterms:W3CDTF">2019-05-31T00:56:22Z</dcterms:modified>
</cp:coreProperties>
</file>