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49" r:id="rId5"/>
    <p:sldMasterId id="2147483650" r:id="rId6"/>
  </p:sldMasterIdLst>
  <p:notesMasterIdLst>
    <p:notesMasterId r:id="rId15"/>
  </p:notesMasterIdLst>
  <p:sldIdLst>
    <p:sldId id="256" r:id="rId7"/>
    <p:sldId id="258" r:id="rId8"/>
    <p:sldId id="260" r:id="rId9"/>
    <p:sldId id="262" r:id="rId10"/>
    <p:sldId id="268" r:id="rId11"/>
    <p:sldId id="263" r:id="rId12"/>
    <p:sldId id="269" r:id="rId13"/>
    <p:sldId id="265" r:id="rId14"/>
  </p:sldIdLst>
  <p:sldSz cx="12192000" cy="6858000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 PL SungtiL GB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7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B8A54-B7F3-4467-84D9-9A91E3040BF5}" v="385" dt="2022-02-10T05:16:19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63DBF0E9-C1B6-4C3B-9BB8-B071E715C05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CC83C92E-1C52-4DDF-B065-6308F252493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0F91F27-85F4-47F7-97F1-09E1397D861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10B349F-F0A4-4876-8A89-DE8290D26AC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8567F4D9-9FEF-4C88-8409-D6D17DCC067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ko-KR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E78C531-A943-4D7D-B5F5-2E27D036B0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794C550-2D1B-42B5-A095-24F4B5D6EE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85401D-A370-4E45-A986-DCB8F15822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7A3D8E-BB47-4DD7-8159-1485D111C044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0A2FE505-F70C-4925-8F74-8976C24D8E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95AEEB1-6114-4167-96F9-0A0590523B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F66113-3C50-4158-ACA8-32413C76EA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A25603-E21B-4F45-9203-63EDA38B4A52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7D350893-8DF0-44D3-AC8F-C0CC4BE246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888931D7-4C78-4044-B93A-41BA1E5D3C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46C799-95E7-490E-B65B-636E73088C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AF2FD2-FE83-4D5F-BB84-A1C7250DB9E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5889E83C-00F9-4595-8906-5CB259B97C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851B664-832D-4041-A3C4-311C7B56C3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409F94-12BB-40E6-8E64-1869069981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146C89-ADC4-4F55-B329-29AD09963154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1DC2F193-B56E-4ED7-9695-86E33FDAAB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E3B05E8-C90D-4E25-8066-44A4CA7D1F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409F94-12BB-40E6-8E64-1869069981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146C89-ADC4-4F55-B329-29AD0996315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1DC2F193-B56E-4ED7-9695-86E33FDAAB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E3B05E8-C90D-4E25-8066-44A4CA7D1F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4052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7A699A-8ECF-4902-837C-5EEDFCC7A1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A189FC-CD45-4FB3-B9C4-93A5C3DB82B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276FC171-3D5A-413D-AEF4-3B9F6A6C97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881EE2C-DD1F-4E91-BDB0-4C6EE9D4FC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7A699A-8ECF-4902-837C-5EEDFCC7A1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A189FC-CD45-4FB3-B9C4-93A5C3DB82B1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276FC171-3D5A-413D-AEF4-3B9F6A6C97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4881EE2C-DD1F-4E91-BDB0-4C6EE9D4FC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12286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E5C001-E0B9-4805-8659-FA339FF86E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988F7C-3A2D-4C85-9A9A-6C9E1DC5E8A7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BAB61AF4-77D6-4B8A-A573-E6F93B5E0F6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FAB3C51-1766-49B2-9C62-A1C382109E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0FB6B-D0A7-46F9-AF83-DE79F76CC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ACC38D-DC91-4C13-AC14-F1D3EFFAE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3C7C9-3287-4C87-B381-FF1604E7DD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402DE-9358-490E-8C3A-35F2DB67625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6CAC59C-4D13-4186-AE41-FDE021E4890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665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30B30-E9C2-4F6B-AD02-A2F44B27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7304DB-19F9-417F-8033-C617710BA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9F22B2-BC97-49B4-8C0E-45FBD57BD7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043FBF-A159-4AB6-8AF0-87E63684563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3289E81-6B69-4C72-A418-226D713D0B0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014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C23FBA-F878-49E5-86D8-7021C7B5D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1122363"/>
            <a:ext cx="2741613" cy="445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9ABB5-52FA-44C4-B142-29E8B7BAB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1122363"/>
            <a:ext cx="8077200" cy="445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25C42-6DF8-4D94-BE80-A291E86D935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B9BD3-6F82-4BA7-8F9C-67FBCE896A9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5853D7F-3A66-4945-A300-024939B9D44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78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6FC5E-FF03-4F2C-A931-6729F26C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2413" cy="23860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8B1A07-6963-4D9C-B519-E7A9D9ABBC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38200" y="6356350"/>
            <a:ext cx="27416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D9920F-8E6B-4039-87C9-9DE0C3F9575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610600" y="6356350"/>
            <a:ext cx="2741613" cy="363538"/>
          </a:xfrm>
        </p:spPr>
        <p:txBody>
          <a:bodyPr/>
          <a:lstStyle>
            <a:lvl1pPr>
              <a:defRPr/>
            </a:lvl1pPr>
          </a:lstStyle>
          <a:p>
            <a:fld id="{658AAEF0-1A77-403A-A589-821D51740C4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95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F45AD-9B1D-4EC6-80C7-34134486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574376-3158-4891-A53F-22920ECCA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D638F5-2A75-433C-B892-F304C1E17A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4D27E-19E4-4D1A-9887-242A0476FF3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DD7FB19-BAA2-41D2-A2D8-492BAAF9833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833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6D4B3-CC3C-4C56-9829-38E44117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F7605-E274-4AEA-B880-68C45513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54D6B-3BA2-49BD-AA56-2A0127B3F5B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D02716-B006-4703-9229-C27DCD1ECA7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FFE3AE1-F2AD-4D0C-AE9D-1137AC2F464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184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E73B6-33FD-4A08-AED1-DB8EB9CA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BF45D-21E0-4586-ADE5-381A9FCEB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38E1E-149A-4A35-829F-C8E2153A731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B56560-82DA-4132-B7ED-302B30FF895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CD7ADB6-3B92-4B2B-B0B3-077D145A5B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06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79090-E5B0-4BA3-9A4D-187733D4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6A175-BC3A-46A4-A1CC-06296BDBF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5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9B177E-5750-4831-A060-C5D64FEF5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10200" cy="3975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EDF1C8-CDEB-4CB0-BC49-734DAC208F3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DD028-A27C-4680-A5FD-D099EDEAB3C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49A4814-7103-44F6-ABA9-5208FF8219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113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D7289-55F8-49B3-8EF7-B2F8AC74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4586F-53D8-4F4A-8B0A-1EDCF3DA3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F7C7D-C292-473D-8689-A972B7459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D05083-2362-47A0-AF45-043A979A2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F15126-748A-4839-B641-7C8C0EE7E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0B31F-18B0-4CC6-8D69-EA7B175497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D424DD3-AE33-4C56-B08C-A3E7FFDF201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B155A5F-22B4-42D7-A937-2FB3F0F38ED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76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223EC-40CE-4539-965E-B7107D6C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0AF7E5-EFD2-4BD8-A805-A9428ED839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5BE02-B973-49D8-B31D-00E08C9F39F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72D8644-D109-441E-B916-333336FFC2B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8011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B6245D-2B51-47A9-B9FD-9CBA47265E0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E204D1-E0AC-407A-BD56-B724B21D769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1741B97-746A-4773-9919-9A5EE9570A9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63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B3E6E-13B9-4D68-BA01-35A69941C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106A9-4943-44CD-BA51-27D0D0A6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3F79A-5538-4E65-919D-040093F683B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197DA5-1AF3-41B5-850E-02526BC6D43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278819-7754-4F97-BC6B-4C600C53CD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1474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D8A5A-239D-42FA-AB7B-6E2A09BE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150C7-4D4F-4F2B-BEF8-17A86E84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F26C65-1169-46BF-AD1D-F49F121B4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C134D-2280-43D2-B066-7077D214DF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1A7FC-C080-4E21-B8DB-024791DC0AB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75332C7-0412-4F17-882F-749EAC5A3E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8456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A303D-D98D-4173-B12B-2677C8C1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4AE6FC-561E-4199-AFC2-AEB84B242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69EFBF-40B9-49D8-AAE4-663B591BD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6A671-D2C9-472C-8928-96B7AB87384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7173B-785E-459E-900A-105EF1980A7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9FDFABA-E2BA-49E6-8AF8-EE325823DC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101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6A3A3-F19B-4A59-B9CB-4C2F6A7C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E6D030-A623-4FA1-B84E-01F87877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0C6FF-F929-4D33-A99D-23156F09B49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01EA2A-75C4-4D50-B6B7-E9982843138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3358561-C1BE-4D67-8446-D6446DE1B44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4340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456B5-A1F4-401B-A0EA-9DAF68DCB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12213" y="571500"/>
            <a:ext cx="2768600" cy="500856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1C3FB-86FF-46D7-9904-33385F69C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6413" y="571500"/>
            <a:ext cx="8153400" cy="50085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90D58-B95C-4C65-B3BD-7DC5A61797B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50728D-8A1C-482C-8D52-4B5EEA733C9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82037D2-F0D4-49F5-ADBE-C114ABCD94B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358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7C695-15B3-4D32-9843-472B3834C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937EC-FF90-489B-9600-5B3443DB4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B8CAD-8D7C-4B2B-B4C3-3EFF570A461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9C539-0A7C-4B0D-94A1-810DE9EFB25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FE65A00-9732-4CC6-B3FD-CE5B2ACC4F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0249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88E7C-1DF8-48E8-864A-9A39BB13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E806B-AA84-4AD0-800C-CA8A5711C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73E4-E8D6-4020-99B6-0789BF170F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85B26B-2E00-4FEF-B130-6A9430D002F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93264C-F4A6-4FE9-92D0-C7A9A05CB66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1065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F4238-793F-42B2-8CF4-FB4C1FA3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8F2B9-0030-418B-9D84-F14A0FF1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91E8C-7CC0-462F-A21E-32A161AD4D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923A8E-D254-4F9C-AE50-706FFF29ABA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237FAFC-9545-4F3A-A473-9A65BDCE6A7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503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1515-A40A-45A0-B006-EA492061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E24BA-0BA4-4587-8654-F22FFEA7E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49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44D9E2-7F00-4059-A592-DD90394AD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49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6C3078-D167-4C7B-BBD8-AC63DE8D37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8FD6-6032-491F-A586-497D58A4C21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355DBF6-40C9-40C4-B682-D753E10D912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4043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DC9EE-9EDF-4A81-A0B2-8DD84C5F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73022-7B2C-45A9-8AA1-B56FEEB3A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8F56E7-805E-4331-8167-8F84CB574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B5A2EC-7259-4B7A-8C78-B4EEEB83D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F9140-C09F-4A92-9B2C-5ABA1C4FC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6C45C5-F858-4956-B999-1FAD5A4CB15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2296208-EC67-4854-BFEB-3EAF55EB216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FFD0539-4EF7-4BAE-946D-03D56C025E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14239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6EEAD-9171-406D-AB7F-570F1069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E606FD-93F9-4565-A31F-F48BD5766A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7F691F-D0EA-4AD0-BF5F-CC8A94129A7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5020AF2-5ABD-41EF-8EA8-01F1497FF75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573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41E35-3AEC-4F50-8E3A-D548935B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094B2-03B7-4E25-B32F-F7AFA96FE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E3FBA-6747-43CB-8510-C557951EA4C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0A5EA9-7074-43B8-B941-C071BF7A7A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F97D90B-C0EE-4B7B-80AE-7EC1380AE93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0827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3ADA30-3179-46D3-B028-11239385388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829CB9-1233-4CE4-9FC1-A3CBE3C54DE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3299F7C-2E2D-4986-BC0C-FF0C5603F0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35243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B1AA4-7959-4A2D-BDFC-B1BF6E6B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9DDE6-DB80-4C81-811E-662AD3D4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C56609-3F2E-4608-87C0-F4EF25B07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B92EF-20A3-4BD8-B79B-8E726EE348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EA299-5F20-4A79-96CC-A4E57592A2E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92ECF30-E616-4512-B5A6-23B5DAEAFC2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124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7B5B5-FB0B-4FE0-BAC6-69D2C182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10C9BC-178D-4B89-8090-35AFB9F24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5FD9D-3907-41AA-B54D-CD519ECB7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2A89C-01F6-4BC8-9D73-7EF6B335E7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50DAE-6A34-4048-BBE2-7624616FB99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1EC30B2-8AFB-4E43-A556-9D083BCAFD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1351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4D3AB-559F-4339-B60D-6C8414CC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79EC54-B42B-4077-A862-5C3A6A9A2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69B3A-3FEE-4095-BE46-124295253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986D9A-9C15-435A-9F19-FA403D4C0CD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5FA4AA1-DC90-4732-92F4-2B6E812B207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8288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8670D7-D65F-4222-A6EC-913B47278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02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E41F3-0A8F-408B-9EDF-CA2D7DECA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02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CF29B-5DA5-412F-995D-EEF896E875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2D7523-73B0-46E0-BD91-3D8479548E4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9D0096B-152A-4377-97DF-0F416373B42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4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E5652-2966-4092-89FA-D7A24703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9E261-D984-4700-8C9A-289FAB9D5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08613" cy="3975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67D928-71A2-465B-9EB1-5E7F00EA7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604963"/>
            <a:ext cx="5410200" cy="3975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619B24-9BBD-4DB2-9CB4-232506E54BF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619EB-5DB3-4A62-9CD6-8852E21AED0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D31C240-BBAC-405F-9E74-67BE52087D3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31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37D9E-2017-42B6-A579-69BA4399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6A8EB-AC70-4B4F-A43D-85D9F489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0191A-215D-420E-88DF-CCB929E72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51463-9778-494F-91F9-48A4C1D4F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46AB32-F52D-4D88-AE5D-2457E8E27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CEB95E-A6C2-4F89-AD5E-354A7784172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28121CC-712E-43B8-A45C-3A4B9F0B6C3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B1C6F28-A532-466F-AEEF-7BCC813B314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731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D26E2-06E3-4605-BC4D-F7C9E2C2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DDE88E-99D6-4F4F-A7D6-7FA479985F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E98CA-4A9A-4DCF-AB7F-F16E403E70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8C40B4-C4EB-4051-B7CD-468FEDC0BAE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185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E773C1-2D0B-41F4-8C6B-0B63E70F74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B045BCA-2747-474F-A259-1D6E458ADFA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2193354-14C7-46D4-9B97-F5E2F3681B4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093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19171-57D5-4A7C-AE10-8A6FE2B9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07BDF-1138-491F-89EE-8B7E55F4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109AF3-7C65-4B7E-9A10-98C5ED08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3039F-3B7F-4F2B-9CA4-10A436DD8AB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EA44F-E5B8-48F5-8450-7E7724B2D94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CF86A77-6987-48E9-889D-F4BE0A1F4D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5F550-2477-43E5-BC74-7560388F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745A6A-CCA4-494C-BFEC-D6AD0B305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32143-9A24-4865-A2A0-A2F97F27B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B7B019-FF8F-40BF-8EB2-4E0CC69ED4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C47E9-57B1-4897-82B9-B6665CA1A5C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FC47642-B34F-4A27-ABE7-0FFB07907A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278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B0A96B44-524E-42AB-B3E9-B8A272DDF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122363"/>
            <a:ext cx="9142413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마스터 제목 스타일 편집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C276FD39-96E7-457C-B8D1-5F38F8FD6BE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8B8B8B"/>
                </a:solidFill>
                <a:latin typeface="+mn-lt"/>
                <a:cs typeface="DejaVu Sans" charset="0"/>
              </a:defRPr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C97A14F3-6CC3-4D2C-8BE8-CE54A0F3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A7794BC-1E17-4537-9ADF-7AB749EF4AA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8B8B8B"/>
                </a:solidFill>
                <a:latin typeface="+mn-lt"/>
                <a:cs typeface="DejaVu Sans" charset="0"/>
              </a:defRPr>
            </a:lvl1pPr>
          </a:lstStyle>
          <a:p>
            <a:fld id="{0E7B15AE-EAB6-4645-A4A6-00789CEE45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A4AD65-07A7-40A1-ABE7-FBAEEA07C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67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the outline text format</a:t>
            </a:r>
          </a:p>
          <a:p>
            <a:pPr lvl="1"/>
            <a:r>
              <a:rPr lang="en-GB" altLang="ko-KR"/>
              <a:t>Second Outline Level</a:t>
            </a:r>
          </a:p>
          <a:p>
            <a:pPr lvl="2"/>
            <a:r>
              <a:rPr lang="en-GB" altLang="ko-KR"/>
              <a:t>Third Outline Level</a:t>
            </a:r>
          </a:p>
          <a:p>
            <a:pPr lvl="3"/>
            <a:r>
              <a:rPr lang="en-GB" altLang="ko-KR"/>
              <a:t>Fourth Outline Level</a:t>
            </a:r>
          </a:p>
          <a:p>
            <a:pPr lvl="4"/>
            <a:r>
              <a:rPr lang="en-GB" altLang="ko-KR"/>
              <a:t>Fifth Outline Level</a:t>
            </a:r>
          </a:p>
          <a:p>
            <a:pPr lvl="4"/>
            <a:r>
              <a:rPr lang="en-GB" altLang="ko-KR"/>
              <a:t>Sixth Outline Level</a:t>
            </a:r>
          </a:p>
          <a:p>
            <a:pPr lvl="4"/>
            <a:r>
              <a:rPr lang="en-GB" altLang="ko-KR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84" r:id="rId12"/>
  </p:sldLayoutIdLst>
  <p:hf sldNum="0" hdr="0" ftr="0"/>
  <p:txStyles>
    <p:titleStyle>
      <a:lvl1pPr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2pPr>
      <a:lvl3pPr marL="1143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3pPr>
      <a:lvl4pPr marL="1600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4pPr>
      <a:lvl5pPr marL="20574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9pPr>
    </p:titleStyle>
    <p:bodyStyle>
      <a:lvl1pPr marL="342900" indent="-342900" algn="l" defTabSz="457200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574CBBA6-3771-4C60-9714-0BFCB533115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8B8B8B"/>
                </a:solidFill>
                <a:latin typeface="+mn-lt"/>
                <a:cs typeface="DejaVu Sans" charset="0"/>
              </a:defRPr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0BDB57CD-6147-4287-97F6-86FE1C6E0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CCFB95-7A79-41D1-93F4-1AA819CA0DE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8B8B8B"/>
                </a:solidFill>
                <a:latin typeface="+mn-lt"/>
                <a:cs typeface="DejaVu Sans" charset="0"/>
              </a:defRPr>
            </a:lvl1pPr>
          </a:lstStyle>
          <a:p>
            <a:fld id="{73460357-02B5-4AB5-AE2F-4A39FFC586D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2" name="Line 4">
            <a:extLst>
              <a:ext uri="{FF2B5EF4-FFF2-40B4-BE49-F238E27FC236}">
                <a16:creationId xmlns:a16="http://schemas.microsoft.com/office/drawing/2014/main" id="{F1326E25-CB6B-4883-AA6A-155F40494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13" y="481013"/>
            <a:ext cx="111791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29B6F8C-F30B-42A6-A56F-78FDFD199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6413" y="571500"/>
            <a:ext cx="162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마스터 제목 스타일 편집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8D2C3F0-4299-4745-A0F4-C92A6E484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67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the outline text format</a:t>
            </a:r>
          </a:p>
          <a:p>
            <a:pPr lvl="1"/>
            <a:r>
              <a:rPr lang="en-GB" altLang="ko-KR"/>
              <a:t>Second Outline Level</a:t>
            </a:r>
          </a:p>
          <a:p>
            <a:pPr lvl="2"/>
            <a:r>
              <a:rPr lang="en-GB" altLang="ko-KR"/>
              <a:t>Third Outline Level</a:t>
            </a:r>
          </a:p>
          <a:p>
            <a:pPr lvl="3"/>
            <a:r>
              <a:rPr lang="en-GB" altLang="ko-KR"/>
              <a:t>Fourth Outline Level</a:t>
            </a:r>
          </a:p>
          <a:p>
            <a:pPr lvl="4"/>
            <a:r>
              <a:rPr lang="en-GB" altLang="ko-KR"/>
              <a:t>Fifth Outline Level</a:t>
            </a:r>
          </a:p>
          <a:p>
            <a:pPr lvl="4"/>
            <a:r>
              <a:rPr lang="en-GB" altLang="ko-KR"/>
              <a:t>Sixth Outline Level</a:t>
            </a:r>
          </a:p>
          <a:p>
            <a:pPr lvl="4"/>
            <a:r>
              <a:rPr lang="en-GB" altLang="ko-KR"/>
              <a:t>Seventh Outline Level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3A3517-0C3A-4FDE-AE76-82B55926C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99" b="15306"/>
          <a:stretch/>
        </p:blipFill>
        <p:spPr>
          <a:xfrm>
            <a:off x="6384032" y="480740"/>
            <a:ext cx="6768752" cy="346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2pPr>
      <a:lvl3pPr marL="1143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3pPr>
      <a:lvl4pPr marL="1600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4pPr>
      <a:lvl5pPr marL="20574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9pPr>
    </p:titleStyle>
    <p:bodyStyle>
      <a:lvl1pPr marL="342900" indent="-342900" algn="l" defTabSz="457200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5A45D74A-5D00-4C28-9693-09C94051E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40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마스터 제목 스타일 편집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162F78B-8F8F-403F-9F99-7964AA857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4013" cy="434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마스터 텍스트 스타일을 편집하려면 클릭</a:t>
            </a:r>
          </a:p>
          <a:p>
            <a:pPr lvl="1"/>
            <a:r>
              <a:rPr lang="ko-KR" altLang="en-GB"/>
              <a:t>두 번째 수준</a:t>
            </a:r>
          </a:p>
          <a:p>
            <a:pPr lvl="2"/>
            <a:r>
              <a:rPr lang="ko-KR" altLang="en-GB"/>
              <a:t>세 번째 수준</a:t>
            </a:r>
          </a:p>
          <a:p>
            <a:pPr lvl="3"/>
            <a:r>
              <a:rPr lang="ko-KR" altLang="en-GB"/>
              <a:t>네 번째 수준</a:t>
            </a:r>
          </a:p>
          <a:p>
            <a:pPr lvl="4"/>
            <a:r>
              <a:rPr lang="ko-KR" altLang="en-GB"/>
              <a:t>다섯 번째 수준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1B70D31-08CB-42EE-A941-8AC5FF519FF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8B8B8B"/>
                </a:solidFill>
                <a:latin typeface="+mn-lt"/>
                <a:cs typeface="DejaVu Sans" charset="0"/>
              </a:defRPr>
            </a:lvl1pPr>
          </a:lstStyle>
          <a:p>
            <a:r>
              <a:rPr lang="en-US" altLang="ko-KR"/>
              <a:t>2/10/22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0062CE1-B970-4845-9C33-F7876AF48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0134E4C-4AE0-48B1-9D57-EA2B60A935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416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200">
                <a:solidFill>
                  <a:srgbClr val="8B8B8B"/>
                </a:solidFill>
                <a:latin typeface="+mn-lt"/>
                <a:cs typeface="DejaVu Sans" charset="0"/>
              </a:defRPr>
            </a:lvl1pPr>
          </a:lstStyle>
          <a:p>
            <a:fld id="{838A5C84-B35F-4386-8FC8-C2DF07B5F0B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2pPr>
      <a:lvl3pPr marL="1143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3pPr>
      <a:lvl4pPr marL="1600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4pPr>
      <a:lvl5pPr marL="20574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맑은 고딕" panose="020B0503020000020004" pitchFamily="50" charset="-127"/>
          <a:cs typeface="AR PL SungtiL GB" charset="0"/>
        </a:defRPr>
      </a:lvl9pPr>
    </p:titleStyle>
    <p:bodyStyle>
      <a:lvl1pPr marL="342900" indent="-342900" algn="l" defTabSz="457200" rtl="0" fontAlgn="base">
        <a:lnSpc>
          <a:spcPct val="88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88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88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88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88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9A120B78-1995-4606-93DC-7134C4159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943" y="1646287"/>
            <a:ext cx="9115425" cy="2222500"/>
          </a:xfrm>
          <a:prstGeom prst="rect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B7BE5C-D9A8-46A8-9556-A3715F35157C}"/>
              </a:ext>
            </a:extLst>
          </p:cNvPr>
          <p:cNvGrpSpPr/>
          <p:nvPr/>
        </p:nvGrpSpPr>
        <p:grpSpPr>
          <a:xfrm>
            <a:off x="2152693" y="1905052"/>
            <a:ext cx="2392362" cy="1706563"/>
            <a:chOff x="2262188" y="2924175"/>
            <a:chExt cx="2392362" cy="1706563"/>
          </a:xfrm>
        </p:grpSpPr>
        <p:sp>
          <p:nvSpPr>
            <p:cNvPr id="5122" name="Rectangle 2">
              <a:extLst>
                <a:ext uri="{FF2B5EF4-FFF2-40B4-BE49-F238E27FC236}">
                  <a16:creationId xmlns:a16="http://schemas.microsoft.com/office/drawing/2014/main" id="{65853C40-7157-4B35-B77E-BA9E90B31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188" y="3236913"/>
              <a:ext cx="382587" cy="1079500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32549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3" name="Rectangle 3">
              <a:extLst>
                <a:ext uri="{FF2B5EF4-FFF2-40B4-BE49-F238E27FC236}">
                  <a16:creationId xmlns:a16="http://schemas.microsoft.com/office/drawing/2014/main" id="{E3321025-2AFF-4CD0-83AE-61097821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3236913"/>
              <a:ext cx="382588" cy="1079500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32549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4" name="Rectangle 4">
              <a:extLst>
                <a:ext uri="{FF2B5EF4-FFF2-40B4-BE49-F238E27FC236}">
                  <a16:creationId xmlns:a16="http://schemas.microsoft.com/office/drawing/2014/main" id="{21A5310F-C580-468F-B14A-8531F00CF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600" y="4318000"/>
              <a:ext cx="698500" cy="312738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32549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5" name="Rectangle 5">
              <a:extLst>
                <a:ext uri="{FF2B5EF4-FFF2-40B4-BE49-F238E27FC236}">
                  <a16:creationId xmlns:a16="http://schemas.microsoft.com/office/drawing/2014/main" id="{411737F9-8219-4D83-AF5E-16CA9A840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363" y="2924175"/>
              <a:ext cx="698500" cy="312738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32549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6" name="Rectangle 6">
              <a:extLst>
                <a:ext uri="{FF2B5EF4-FFF2-40B4-BE49-F238E27FC236}">
                  <a16:creationId xmlns:a16="http://schemas.microsoft.com/office/drawing/2014/main" id="{EBF15B6E-2664-4D0B-9034-DDABF2CED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0238" y="3656013"/>
              <a:ext cx="722312" cy="290512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7" name="Rectangle 7">
              <a:extLst>
                <a:ext uri="{FF2B5EF4-FFF2-40B4-BE49-F238E27FC236}">
                  <a16:creationId xmlns:a16="http://schemas.microsoft.com/office/drawing/2014/main" id="{DA689F58-0F33-4391-B708-5FE8023E2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3656013"/>
              <a:ext cx="242887" cy="974725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28" name="Rectangle 8">
              <a:extLst>
                <a:ext uri="{FF2B5EF4-FFF2-40B4-BE49-F238E27FC236}">
                  <a16:creationId xmlns:a16="http://schemas.microsoft.com/office/drawing/2014/main" id="{5F74CA05-085B-40AB-96A7-06C5C717E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880000">
              <a:off x="4194175" y="3970338"/>
              <a:ext cx="236538" cy="684212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5129" name="Group 9">
            <a:extLst>
              <a:ext uri="{FF2B5EF4-FFF2-40B4-BE49-F238E27FC236}">
                <a16:creationId xmlns:a16="http://schemas.microsoft.com/office/drawing/2014/main" id="{58E45631-DBF6-41B2-A8A1-099D9EBBD4A6}"/>
              </a:ext>
            </a:extLst>
          </p:cNvPr>
          <p:cNvGrpSpPr>
            <a:grpSpLocks/>
          </p:cNvGrpSpPr>
          <p:nvPr/>
        </p:nvGrpSpPr>
        <p:grpSpPr bwMode="auto">
          <a:xfrm>
            <a:off x="8151293" y="1903462"/>
            <a:ext cx="1973262" cy="1727200"/>
            <a:chOff x="5161" y="1834"/>
            <a:chExt cx="1243" cy="1088"/>
          </a:xfrm>
        </p:grpSpPr>
        <p:sp>
          <p:nvSpPr>
            <p:cNvPr id="5130" name="Rectangle 10">
              <a:extLst>
                <a:ext uri="{FF2B5EF4-FFF2-40B4-BE49-F238E27FC236}">
                  <a16:creationId xmlns:a16="http://schemas.microsoft.com/office/drawing/2014/main" id="{8D1D814E-5FA6-44D4-89F6-80749FA1D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1" y="1834"/>
              <a:ext cx="1243" cy="196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1" name="Rectangle 11">
              <a:extLst>
                <a:ext uri="{FF2B5EF4-FFF2-40B4-BE49-F238E27FC236}">
                  <a16:creationId xmlns:a16="http://schemas.microsoft.com/office/drawing/2014/main" id="{A18BFA68-8273-4CC8-9819-214D1A91E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" y="2034"/>
              <a:ext cx="234" cy="887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5132" name="Picture 12">
            <a:extLst>
              <a:ext uri="{FF2B5EF4-FFF2-40B4-BE49-F238E27FC236}">
                <a16:creationId xmlns:a16="http://schemas.microsoft.com/office/drawing/2014/main" id="{59743152-5FE5-4B1D-B99E-92B911EE3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55" y="217537"/>
            <a:ext cx="1687513" cy="16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3" name="Picture 13">
            <a:extLst>
              <a:ext uri="{FF2B5EF4-FFF2-40B4-BE49-F238E27FC236}">
                <a16:creationId xmlns:a16="http://schemas.microsoft.com/office/drawing/2014/main" id="{8FA603C4-CDB7-4CD5-AE40-892E7531F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0000">
            <a:off x="3774320" y="-419528"/>
            <a:ext cx="1524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97BDCE6B-565F-4C98-8C99-9B66BE97D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487" y="-145206"/>
            <a:ext cx="2278063" cy="227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135" name="Group 15">
            <a:extLst>
              <a:ext uri="{FF2B5EF4-FFF2-40B4-BE49-F238E27FC236}">
                <a16:creationId xmlns:a16="http://schemas.microsoft.com/office/drawing/2014/main" id="{8CB70299-F2C7-43C3-B7F0-431FD1F94ACC}"/>
              </a:ext>
            </a:extLst>
          </p:cNvPr>
          <p:cNvGrpSpPr>
            <a:grpSpLocks/>
          </p:cNvGrpSpPr>
          <p:nvPr/>
        </p:nvGrpSpPr>
        <p:grpSpPr bwMode="auto">
          <a:xfrm>
            <a:off x="5071547" y="1901877"/>
            <a:ext cx="2608264" cy="1709738"/>
            <a:chOff x="3221" y="1833"/>
            <a:chExt cx="1643" cy="1077"/>
          </a:xfrm>
        </p:grpSpPr>
        <p:sp>
          <p:nvSpPr>
            <p:cNvPr id="5136" name="Rectangle 16">
              <a:extLst>
                <a:ext uri="{FF2B5EF4-FFF2-40B4-BE49-F238E27FC236}">
                  <a16:creationId xmlns:a16="http://schemas.microsoft.com/office/drawing/2014/main" id="{F107E599-D383-40C9-B23D-5D575947C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" y="1909"/>
              <a:ext cx="283" cy="251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7" name="Rectangle 17">
              <a:extLst>
                <a:ext uri="{FF2B5EF4-FFF2-40B4-BE49-F238E27FC236}">
                  <a16:creationId xmlns:a16="http://schemas.microsoft.com/office/drawing/2014/main" id="{76781F95-8FEA-453F-8B62-D66FACAC6D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60000">
              <a:off x="3598" y="1834"/>
              <a:ext cx="240" cy="1070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8" name="Rectangle 18">
              <a:extLst>
                <a:ext uri="{FF2B5EF4-FFF2-40B4-BE49-F238E27FC236}">
                  <a16:creationId xmlns:a16="http://schemas.microsoft.com/office/drawing/2014/main" id="{C3F34282-064D-4646-B8E1-99D3D8947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2711"/>
              <a:ext cx="420" cy="199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39" name="AutoShape 19">
              <a:extLst>
                <a:ext uri="{FF2B5EF4-FFF2-40B4-BE49-F238E27FC236}">
                  <a16:creationId xmlns:a16="http://schemas.microsoft.com/office/drawing/2014/main" id="{6C0A574E-8273-40BA-B6AF-0A41CDCE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865"/>
              <a:ext cx="214" cy="150"/>
            </a:xfrm>
            <a:custGeom>
              <a:avLst/>
              <a:gdLst>
                <a:gd name="G0" fmla="+- 0 0 4195"/>
                <a:gd name="G1" fmla="+- 32767 0 4195"/>
                <a:gd name="G2" fmla="?: G1 4195 32767"/>
                <a:gd name="G3" fmla="?: G0 0 G1"/>
                <a:gd name="G4" fmla="*/ 951 G3 1"/>
                <a:gd name="G5" fmla="*/ G4 1 32767"/>
                <a:gd name="G6" fmla="*/ 951 G3 1"/>
                <a:gd name="G7" fmla="*/ G6 1 32767"/>
                <a:gd name="G8" fmla="*/ 951 1 2"/>
                <a:gd name="G9" fmla="+- G5 G8 0"/>
                <a:gd name="G10" fmla="+- G9 0 0"/>
                <a:gd name="G11" fmla="*/ 667 1 2"/>
                <a:gd name="G12" fmla="+- 667 0 0"/>
                <a:gd name="G13" fmla="+- 95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667"/>
                  </a:moveTo>
                  <a:lnTo>
                    <a:pt x="829" y="0"/>
                  </a:lnTo>
                  <a:lnTo>
                    <a:pt x="951" y="667"/>
                  </a:lnTo>
                  <a:close/>
                </a:path>
              </a:pathLst>
            </a:custGeom>
            <a:solidFill>
              <a:srgbClr val="000000"/>
            </a:solidFill>
            <a:ln w="12600" cap="flat">
              <a:solidFill>
                <a:srgbClr val="32549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40" name="Rectangle 20">
              <a:extLst>
                <a:ext uri="{FF2B5EF4-FFF2-40B4-BE49-F238E27FC236}">
                  <a16:creationId xmlns:a16="http://schemas.microsoft.com/office/drawing/2014/main" id="{BEFDD296-AC18-46C6-9BFD-4FFED35D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397"/>
              <a:ext cx="511" cy="106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41" name="Rectangle 21">
              <a:extLst>
                <a:ext uri="{FF2B5EF4-FFF2-40B4-BE49-F238E27FC236}">
                  <a16:creationId xmlns:a16="http://schemas.microsoft.com/office/drawing/2014/main" id="{34F4AD98-425C-4966-A047-DF65CA65C3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40000" flipH="1">
              <a:off x="4248" y="1833"/>
              <a:ext cx="240" cy="1070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42" name="Rectangle 22">
              <a:extLst>
                <a:ext uri="{FF2B5EF4-FFF2-40B4-BE49-F238E27FC236}">
                  <a16:creationId xmlns:a16="http://schemas.microsoft.com/office/drawing/2014/main" id="{E02694FD-8E76-4FD4-81A1-F4C9012A50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44" y="2707"/>
              <a:ext cx="420" cy="203"/>
            </a:xfrm>
            <a:prstGeom prst="rect">
              <a:avLst/>
            </a:prstGeom>
            <a:solidFill>
              <a:srgbClr val="FFFFFF"/>
            </a:solidFill>
            <a:ln w="12600" cap="flat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43" name="AutoShape 23">
              <a:extLst>
                <a:ext uri="{FF2B5EF4-FFF2-40B4-BE49-F238E27FC236}">
                  <a16:creationId xmlns:a16="http://schemas.microsoft.com/office/drawing/2014/main" id="{65D1D9B3-3677-424A-82DE-4284D5AD22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75" y="1865"/>
              <a:ext cx="214" cy="150"/>
            </a:xfrm>
            <a:custGeom>
              <a:avLst/>
              <a:gdLst>
                <a:gd name="G0" fmla="+- 0 0 4195"/>
                <a:gd name="G1" fmla="+- 32767 0 4195"/>
                <a:gd name="G2" fmla="?: G1 4195 32767"/>
                <a:gd name="G3" fmla="?: G0 0 G1"/>
                <a:gd name="G4" fmla="*/ 951 G3 1"/>
                <a:gd name="G5" fmla="*/ G4 1 32767"/>
                <a:gd name="G6" fmla="*/ 951 G3 1"/>
                <a:gd name="G7" fmla="*/ G6 1 32767"/>
                <a:gd name="G8" fmla="*/ 951 1 2"/>
                <a:gd name="G9" fmla="+- G5 G8 0"/>
                <a:gd name="G10" fmla="+- G9 0 0"/>
                <a:gd name="G11" fmla="*/ 667 1 2"/>
                <a:gd name="G12" fmla="+- 667 0 0"/>
                <a:gd name="G13" fmla="+- 951 0 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0" t="0" r="0" b="0"/>
              <a:pathLst>
                <a:path>
                  <a:moveTo>
                    <a:pt x="0" y="667"/>
                  </a:moveTo>
                  <a:lnTo>
                    <a:pt x="829" y="0"/>
                  </a:lnTo>
                  <a:lnTo>
                    <a:pt x="951" y="667"/>
                  </a:lnTo>
                  <a:close/>
                </a:path>
              </a:pathLst>
            </a:custGeom>
            <a:solidFill>
              <a:srgbClr val="000000"/>
            </a:solidFill>
            <a:ln w="12600" cap="flat">
              <a:solidFill>
                <a:srgbClr val="32549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4173886-78B2-46BD-9218-7B4026D58B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7" b="12571"/>
          <a:stretch/>
        </p:blipFill>
        <p:spPr>
          <a:xfrm>
            <a:off x="1058238" y="4629496"/>
            <a:ext cx="9852244" cy="15197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35794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9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12 0.00579 L -0.00743 -0.02847 C -0.00456 -0.03611 -0.00326 -0.04167 0.00039 -0.04699 C 0.00117 -0.04838 0.00221 -0.04907 0.00299 -0.05 C 0.0039 -0.05255 0.00677 -0.06157 0.0082 -0.06389 C 0.0095 -0.06597 0.01119 -0.0669 0.01263 -0.06852 C 0.01562 -0.07245 0.01875 -0.07662 0.02135 -0.08125 C 0.02226 -0.08287 0.02291 -0.08449 0.02395 -0.08588 C 0.02773 -0.09097 0.02851 -0.09028 0.03268 -0.09375 C 0.03385 -0.09468 0.03502 -0.09583 0.03619 -0.09676 C 0.03697 -0.09745 0.03789 -0.09792 0.0388 -0.09838 C 0.04322 -0.10046 0.04362 -0.10023 0.04921 -0.10139 C 0.05104 -0.10255 0.05273 -0.10347 0.05442 -0.1044 C 0.06979 -0.11273 0.09257 -0.10486 0.10338 -0.1044 C 0.10416 -0.1044 0.11289 -0.10278 0.11471 -0.10139 C 0.11497 -0.10116 0.11471 -0.10046 0.11471 -0.09977 " pathEditMode="relative" rAng="0" ptsTypes="AAAAAAAAAAAAAAAA">
                                      <p:cBhvr>
                                        <p:cTn id="14" dur="2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516E0C0A-7EFD-4190-A534-B9B662AD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87363"/>
            <a:ext cx="6408738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ko-KR" sz="2000">
                <a:latin typeface="Vijaya" panose="02020604020202020204" pitchFamily="18" charset="0"/>
              </a:rPr>
              <a:t>1. Introduction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1A0A0BB-618A-40CE-A911-B6BD3331B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260" y="2266935"/>
            <a:ext cx="2278337" cy="306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171" name="Group 3">
            <a:extLst>
              <a:ext uri="{FF2B5EF4-FFF2-40B4-BE49-F238E27FC236}">
                <a16:creationId xmlns:a16="http://schemas.microsoft.com/office/drawing/2014/main" id="{1EAD9933-EAAD-4422-8BF7-BD9DB65A90A1}"/>
              </a:ext>
            </a:extLst>
          </p:cNvPr>
          <p:cNvGrpSpPr>
            <a:grpSpLocks/>
          </p:cNvGrpSpPr>
          <p:nvPr/>
        </p:nvGrpSpPr>
        <p:grpSpPr bwMode="auto">
          <a:xfrm>
            <a:off x="1055686" y="751463"/>
            <a:ext cx="4090987" cy="1762125"/>
            <a:chOff x="685" y="629"/>
            <a:chExt cx="2577" cy="1110"/>
          </a:xfrm>
        </p:grpSpPr>
        <p:sp>
          <p:nvSpPr>
            <p:cNvPr id="7172" name="Rectangle 4">
              <a:extLst>
                <a:ext uri="{FF2B5EF4-FFF2-40B4-BE49-F238E27FC236}">
                  <a16:creationId xmlns:a16="http://schemas.microsoft.com/office/drawing/2014/main" id="{2DAAE64D-39D8-4ABA-87AC-667CC4C1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629"/>
              <a:ext cx="2137" cy="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en-US" altLang="ko-KR" sz="4400" i="1">
                  <a:latin typeface="Bahnschrift Light" panose="020B0502040204020203" pitchFamily="34" charset="0"/>
                </a:rPr>
                <a:t>Inspiration</a:t>
              </a:r>
            </a:p>
          </p:txBody>
        </p:sp>
        <p:sp>
          <p:nvSpPr>
            <p:cNvPr id="7173" name="Rectangle 5">
              <a:extLst>
                <a:ext uri="{FF2B5EF4-FFF2-40B4-BE49-F238E27FC236}">
                  <a16:creationId xmlns:a16="http://schemas.microsoft.com/office/drawing/2014/main" id="{125E2188-E2AB-457E-A6BA-F0061F79A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992"/>
              <a:ext cx="2577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hangingPunct="1">
                <a:lnSpc>
                  <a:spcPct val="100000"/>
                </a:lnSpc>
              </a:pPr>
              <a:r>
                <a:rPr lang="en-US" altLang="ko-KR" sz="3600">
                  <a:latin typeface="Vijaya" panose="02020604020202020204" pitchFamily="18" charset="0"/>
                </a:rPr>
                <a:t>“ </a:t>
              </a:r>
              <a:r>
                <a:rPr lang="en-US" altLang="ko-KR" sz="2400">
                  <a:latin typeface="Vijaya" panose="02020604020202020204" pitchFamily="18" charset="0"/>
                </a:rPr>
                <a:t>Quantization of </a:t>
              </a:r>
              <a:r>
                <a:rPr lang="en-US" altLang="ko-KR" sz="2400"/>
                <a:t> </a:t>
              </a:r>
              <a:r>
                <a:rPr lang="en-US" altLang="ko-KR">
                  <a:latin typeface="Times New Roman" panose="02020603050405020304" pitchFamily="18" charset="0"/>
                </a:rPr>
                <a:t>SUBERUNKER </a:t>
              </a:r>
              <a:r>
                <a:rPr lang="en-US" altLang="ko-KR" sz="3600">
                  <a:latin typeface="Vijaya" panose="02020604020202020204" pitchFamily="18" charset="0"/>
                </a:rPr>
                <a:t>”</a:t>
              </a:r>
            </a:p>
          </p:txBody>
        </p:sp>
      </p:grpSp>
      <p:sp>
        <p:nvSpPr>
          <p:cNvPr id="7174" name="Rectangle 6">
            <a:extLst>
              <a:ext uri="{FF2B5EF4-FFF2-40B4-BE49-F238E27FC236}">
                <a16:creationId xmlns:a16="http://schemas.microsoft.com/office/drawing/2014/main" id="{600FE76A-F309-4DB5-BA28-0A0C1906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46" y="5593774"/>
            <a:ext cx="40925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ko-KR">
                <a:latin typeface="Bahnschrift Light" panose="020B0502040204020203" pitchFamily="34" charset="0"/>
              </a:rPr>
              <a:t>Simple Classics games</a:t>
            </a:r>
          </a:p>
          <a:p>
            <a:pPr algn="ctr" hangingPunct="1">
              <a:lnSpc>
                <a:spcPct val="100000"/>
              </a:lnSpc>
            </a:pPr>
            <a:endParaRPr lang="en-US" altLang="ko-KR">
              <a:latin typeface="Bahnschrift Light" panose="020B0502040204020203" pitchFamily="34" charset="0"/>
            </a:endParaRPr>
          </a:p>
          <a:p>
            <a:pPr algn="ctr" hangingPunct="1">
              <a:lnSpc>
                <a:spcPct val="100000"/>
              </a:lnSpc>
            </a:pPr>
            <a:r>
              <a:rPr lang="en-US" altLang="ko-KR">
                <a:latin typeface="Bahnschrift Light" panose="020B0502040204020203" pitchFamily="34" charset="0"/>
              </a:rPr>
              <a:t>“Avoid my poop!”  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DD578AF5-8888-426E-AF37-2A767FA4A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82" y="5593774"/>
            <a:ext cx="40925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ko-KR">
                <a:latin typeface="Bahnschrift Light" panose="020B0502040204020203" pitchFamily="34" charset="0"/>
              </a:rPr>
              <a:t>Simple Quantum games</a:t>
            </a:r>
          </a:p>
          <a:p>
            <a:pPr hangingPunct="1">
              <a:lnSpc>
                <a:spcPct val="100000"/>
              </a:lnSpc>
            </a:pPr>
            <a:endParaRPr lang="en-US" altLang="ko-KR">
              <a:latin typeface="Bahnschrift Light" panose="020B0502040204020203" pitchFamily="34" charset="0"/>
            </a:endParaRPr>
          </a:p>
          <a:p>
            <a:pPr algn="ctr" hangingPunct="1">
              <a:lnSpc>
                <a:spcPct val="100000"/>
              </a:lnSpc>
            </a:pPr>
            <a:r>
              <a:rPr lang="en-US" altLang="ko-KR">
                <a:latin typeface="Bahnschrift Light" panose="020B0502040204020203" pitchFamily="34" charset="0"/>
              </a:rPr>
              <a:t>“Get proper Q-gates!”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83F2BD-5ACF-4A28-83D5-2AF93E9E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01" y="2513589"/>
            <a:ext cx="3213339" cy="264507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B7C98988-233A-49BF-BFBF-87A0CC6B4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87363"/>
            <a:ext cx="571341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ko-KR" sz="2000">
                <a:latin typeface="Vijaya" panose="02020604020202020204" pitchFamily="18" charset="0"/>
              </a:rPr>
              <a:t>2. Main Idea  /  How to play</a:t>
            </a:r>
          </a:p>
        </p:txBody>
      </p:sp>
      <p:grpSp>
        <p:nvGrpSpPr>
          <p:cNvPr id="9218" name="Group 2">
            <a:extLst>
              <a:ext uri="{FF2B5EF4-FFF2-40B4-BE49-F238E27FC236}">
                <a16:creationId xmlns:a16="http://schemas.microsoft.com/office/drawing/2014/main" id="{1B75D843-2280-46E9-8FDE-A852A94BF4A3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1150938"/>
            <a:ext cx="5418137" cy="1897062"/>
            <a:chOff x="253" y="725"/>
            <a:chExt cx="3413" cy="1195"/>
          </a:xfrm>
        </p:grpSpPr>
        <p:sp>
          <p:nvSpPr>
            <p:cNvPr id="9219" name="Rectangle 3">
              <a:extLst>
                <a:ext uri="{FF2B5EF4-FFF2-40B4-BE49-F238E27FC236}">
                  <a16:creationId xmlns:a16="http://schemas.microsoft.com/office/drawing/2014/main" id="{7685DFFD-E0CA-4499-965D-F76AFD5C4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725"/>
              <a:ext cx="2137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en-US" altLang="ko-KR" sz="4400" i="1">
                  <a:latin typeface="Bahnschrift Light" panose="020B0502040204020203" pitchFamily="34" charset="0"/>
                </a:rPr>
                <a:t>How to play</a:t>
              </a:r>
            </a:p>
          </p:txBody>
        </p:sp>
        <p:sp>
          <p:nvSpPr>
            <p:cNvPr id="9220" name="Rectangle 4">
              <a:extLst>
                <a:ext uri="{FF2B5EF4-FFF2-40B4-BE49-F238E27FC236}">
                  <a16:creationId xmlns:a16="http://schemas.microsoft.com/office/drawing/2014/main" id="{EB218E19-EA62-43C6-8928-89C4B1F3B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1174"/>
              <a:ext cx="3413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en-US" altLang="ko-KR" sz="3600">
                  <a:latin typeface="Vijaya" panose="02020604020202020204" pitchFamily="18" charset="0"/>
                </a:rPr>
                <a:t>“</a:t>
              </a:r>
              <a:r>
                <a:rPr lang="en-US" altLang="ko-KR" sz="2400">
                  <a:latin typeface="Vijaya" panose="02020604020202020204" pitchFamily="18" charset="0"/>
                </a:rPr>
                <a:t>Get proper Q gates to make target states</a:t>
              </a:r>
              <a:r>
                <a:rPr lang="en-US" altLang="ko-KR" sz="3600">
                  <a:latin typeface="Vijaya" panose="02020604020202020204" pitchFamily="18" charset="0"/>
                </a:rPr>
                <a:t>”</a:t>
              </a:r>
            </a:p>
          </p:txBody>
        </p:sp>
      </p:grp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E580B25-D43F-4C95-AB1E-7133C4A9C5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9" t="16421" r="39427" b="9414"/>
          <a:stretch/>
        </p:blipFill>
        <p:spPr>
          <a:xfrm>
            <a:off x="1414463" y="2753411"/>
            <a:ext cx="3528392" cy="3617226"/>
          </a:xfrm>
          <a:prstGeom prst="rect">
            <a:avLst/>
          </a:prstGeom>
        </p:spPr>
      </p:pic>
      <p:pic>
        <p:nvPicPr>
          <p:cNvPr id="5" name="그림 4" descr="돔이(가) 표시된 사진&#10;&#10;자동 생성된 설명">
            <a:extLst>
              <a:ext uri="{FF2B5EF4-FFF2-40B4-BE49-F238E27FC236}">
                <a16:creationId xmlns:a16="http://schemas.microsoft.com/office/drawing/2014/main" id="{2778D341-4F8C-40FC-875F-C4773239E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412776"/>
            <a:ext cx="1852190" cy="1871383"/>
          </a:xfrm>
          <a:prstGeom prst="rect">
            <a:avLst/>
          </a:prstGeom>
        </p:spPr>
      </p:pic>
      <p:pic>
        <p:nvPicPr>
          <p:cNvPr id="7" name="그림 6" descr="돔이(가) 표시된 사진&#10;&#10;자동 생성된 설명">
            <a:extLst>
              <a:ext uri="{FF2B5EF4-FFF2-40B4-BE49-F238E27FC236}">
                <a16:creationId xmlns:a16="http://schemas.microsoft.com/office/drawing/2014/main" id="{5E11AB28-91C1-4CCD-95AF-C2C1A14D1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4040892"/>
            <a:ext cx="1852190" cy="2095573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BAA3BD24-B6F4-44FB-9F07-10C69B4F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52" y="4766239"/>
            <a:ext cx="2027435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ko-KR" sz="3600">
                <a:latin typeface="Vijaya" panose="02020604020202020204" pitchFamily="18" charset="0"/>
              </a:rPr>
              <a:t>“ </a:t>
            </a:r>
            <a:r>
              <a:rPr lang="en-US" altLang="ko-KR" sz="2400">
                <a:latin typeface="Vijaya" panose="02020604020202020204" pitchFamily="18" charset="0"/>
              </a:rPr>
              <a:t>Target states</a:t>
            </a: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en-US" altLang="ko-KR" sz="3600">
                <a:latin typeface="Vijaya" panose="02020604020202020204" pitchFamily="18" charset="0"/>
              </a:rPr>
              <a:t>”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81B0068-4062-49F4-9547-C8FC91551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352" y="2026028"/>
            <a:ext cx="2027435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ko-KR" sz="3600">
                <a:latin typeface="Vijaya" panose="02020604020202020204" pitchFamily="18" charset="0"/>
              </a:rPr>
              <a:t>“ </a:t>
            </a:r>
            <a:r>
              <a:rPr lang="en-US" altLang="ko-KR" sz="2400">
                <a:latin typeface="Vijaya" panose="02020604020202020204" pitchFamily="18" charset="0"/>
              </a:rPr>
              <a:t>Present states</a:t>
            </a:r>
            <a:r>
              <a:rPr lang="en-US" altLang="ko-KR">
                <a:latin typeface="Times New Roman" panose="02020603050405020304" pitchFamily="18" charset="0"/>
              </a:rPr>
              <a:t> </a:t>
            </a:r>
            <a:r>
              <a:rPr lang="en-US" altLang="ko-KR" sz="3600">
                <a:latin typeface="Vijaya" panose="02020604020202020204" pitchFamily="18" charset="0"/>
              </a:rPr>
              <a:t>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559B6D94-208B-46B3-ACB5-9BBA7D42D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87363"/>
            <a:ext cx="571341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ko-KR" sz="2000">
                <a:latin typeface="Vijaya" panose="02020604020202020204" pitchFamily="18" charset="0"/>
              </a:rPr>
              <a:t>2. Main Idea  /  How to play</a:t>
            </a:r>
          </a:p>
        </p:txBody>
      </p:sp>
      <p:grpSp>
        <p:nvGrpSpPr>
          <p:cNvPr id="11266" name="Group 2">
            <a:extLst>
              <a:ext uri="{FF2B5EF4-FFF2-40B4-BE49-F238E27FC236}">
                <a16:creationId xmlns:a16="http://schemas.microsoft.com/office/drawing/2014/main" id="{6A762D0E-7318-4FA0-8C9B-6DA339DF7702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1150938"/>
            <a:ext cx="5418137" cy="1897062"/>
            <a:chOff x="253" y="725"/>
            <a:chExt cx="3413" cy="1195"/>
          </a:xfrm>
        </p:grpSpPr>
        <p:sp>
          <p:nvSpPr>
            <p:cNvPr id="11267" name="Rectangle 3">
              <a:extLst>
                <a:ext uri="{FF2B5EF4-FFF2-40B4-BE49-F238E27FC236}">
                  <a16:creationId xmlns:a16="http://schemas.microsoft.com/office/drawing/2014/main" id="{EE7EFC68-32B1-453E-B4A6-6828CF242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725"/>
              <a:ext cx="2137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en-US" altLang="ko-KR" sz="4400" i="1">
                  <a:latin typeface="Bahnschrift Light" panose="020B0502040204020203" pitchFamily="34" charset="0"/>
                </a:rPr>
                <a:t>How to play</a:t>
              </a:r>
            </a:p>
          </p:txBody>
        </p:sp>
        <p:sp>
          <p:nvSpPr>
            <p:cNvPr id="11268" name="Rectangle 4">
              <a:extLst>
                <a:ext uri="{FF2B5EF4-FFF2-40B4-BE49-F238E27FC236}">
                  <a16:creationId xmlns:a16="http://schemas.microsoft.com/office/drawing/2014/main" id="{E13C4A39-C4BE-4CFA-953F-3CD85530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1174"/>
              <a:ext cx="3413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en-US" altLang="ko-KR" sz="3600">
                  <a:latin typeface="Vijaya" panose="02020604020202020204" pitchFamily="18" charset="0"/>
                </a:rPr>
                <a:t>“</a:t>
              </a:r>
              <a:r>
                <a:rPr lang="en-US" altLang="ko-KR" sz="2400">
                  <a:latin typeface="Vijaya" panose="02020604020202020204" pitchFamily="18" charset="0"/>
                </a:rPr>
                <a:t>To 0 or not To 0  that is the problem</a:t>
              </a:r>
              <a:r>
                <a:rPr lang="en-US" altLang="ko-KR" sz="3600">
                  <a:latin typeface="Vijaya" panose="02020604020202020204" pitchFamily="18" charset="0"/>
                </a:rPr>
                <a:t>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C43E5D-D8B6-46AF-822A-1F39960CF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9" t="16782" r="39427" b="10100"/>
          <a:stretch/>
        </p:blipFill>
        <p:spPr>
          <a:xfrm>
            <a:off x="1224432" y="2491680"/>
            <a:ext cx="3876627" cy="3975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4BAF9E-3F72-402F-91FC-FF88CC2B8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806" y="2204864"/>
            <a:ext cx="5713413" cy="3213794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5FDD57E3-BA4D-4E50-A7E3-22D64B821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443" y="5661248"/>
            <a:ext cx="5418137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ko-KR" sz="3600">
                <a:latin typeface="Vijaya" panose="02020604020202020204" pitchFamily="18" charset="0"/>
              </a:rPr>
              <a:t>“</a:t>
            </a:r>
            <a:r>
              <a:rPr lang="en-US" altLang="ko-KR" sz="2400">
                <a:latin typeface="Vijaya" panose="02020604020202020204" pitchFamily="18" charset="0"/>
              </a:rPr>
              <a:t>Superposed</a:t>
            </a:r>
            <a:r>
              <a:rPr lang="en-US" altLang="ko-KR" sz="3600">
                <a:latin typeface="Vijaya" panose="02020604020202020204" pitchFamily="18" charset="0"/>
              </a:rPr>
              <a:t>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559B6D94-208B-46B3-ACB5-9BBA7D42D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87363"/>
            <a:ext cx="571341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ko-KR" sz="2000">
                <a:latin typeface="Vijaya" panose="02020604020202020204" pitchFamily="18" charset="0"/>
              </a:rPr>
              <a:t>2. Main Idea  /  How to play</a:t>
            </a:r>
          </a:p>
        </p:txBody>
      </p:sp>
      <p:grpSp>
        <p:nvGrpSpPr>
          <p:cNvPr id="11266" name="Group 2">
            <a:extLst>
              <a:ext uri="{FF2B5EF4-FFF2-40B4-BE49-F238E27FC236}">
                <a16:creationId xmlns:a16="http://schemas.microsoft.com/office/drawing/2014/main" id="{6A762D0E-7318-4FA0-8C9B-6DA339DF7702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1150938"/>
            <a:ext cx="5418137" cy="1897062"/>
            <a:chOff x="253" y="725"/>
            <a:chExt cx="3413" cy="1195"/>
          </a:xfrm>
        </p:grpSpPr>
        <p:sp>
          <p:nvSpPr>
            <p:cNvPr id="11267" name="Rectangle 3">
              <a:extLst>
                <a:ext uri="{FF2B5EF4-FFF2-40B4-BE49-F238E27FC236}">
                  <a16:creationId xmlns:a16="http://schemas.microsoft.com/office/drawing/2014/main" id="{EE7EFC68-32B1-453E-B4A6-6828CF242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725"/>
              <a:ext cx="2137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en-US" altLang="ko-KR" sz="4400" i="1">
                  <a:latin typeface="Bahnschrift Light" panose="020B0502040204020203" pitchFamily="34" charset="0"/>
                </a:rPr>
                <a:t>How to play</a:t>
              </a:r>
            </a:p>
          </p:txBody>
        </p:sp>
        <p:sp>
          <p:nvSpPr>
            <p:cNvPr id="11268" name="Rectangle 4">
              <a:extLst>
                <a:ext uri="{FF2B5EF4-FFF2-40B4-BE49-F238E27FC236}">
                  <a16:creationId xmlns:a16="http://schemas.microsoft.com/office/drawing/2014/main" id="{E13C4A39-C4BE-4CFA-953F-3CD85530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1174"/>
              <a:ext cx="3413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en-US" altLang="ko-KR" sz="3600">
                  <a:latin typeface="Vijaya" panose="02020604020202020204" pitchFamily="18" charset="0"/>
                </a:rPr>
                <a:t>“</a:t>
              </a:r>
              <a:r>
                <a:rPr lang="en-US" altLang="ko-KR" sz="2400">
                  <a:latin typeface="Vijaya" panose="02020604020202020204" pitchFamily="18" charset="0"/>
                </a:rPr>
                <a:t>To 0 or not To 0  that is the problem</a:t>
              </a:r>
              <a:r>
                <a:rPr lang="en-US" altLang="ko-KR" sz="3600">
                  <a:latin typeface="Vijaya" panose="02020604020202020204" pitchFamily="18" charset="0"/>
                </a:rPr>
                <a:t>”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C43E5D-D8B6-46AF-822A-1F39960CF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69" t="16782" r="39427" b="10100"/>
          <a:stretch/>
        </p:blipFill>
        <p:spPr>
          <a:xfrm>
            <a:off x="1224432" y="2491680"/>
            <a:ext cx="3876627" cy="39756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C28FD1-0FB7-4D3E-A63D-F0C8A19E8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7227646" y="4367430"/>
            <a:ext cx="3750291" cy="21095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EF1110-B9F4-488B-8EBE-7876B5DD0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646" y="1319461"/>
            <a:ext cx="3750292" cy="2109539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76BF4BE-8A78-44AC-A70C-CB2AE8643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722" y="3575776"/>
            <a:ext cx="5418137" cy="64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ko-KR" sz="3600">
                <a:latin typeface="Vijaya" panose="02020604020202020204" pitchFamily="18" charset="0"/>
              </a:rPr>
              <a:t>“</a:t>
            </a:r>
            <a:r>
              <a:rPr lang="en-US" altLang="ko-KR" sz="2400">
                <a:latin typeface="Vijaya" panose="02020604020202020204" pitchFamily="18" charset="0"/>
              </a:rPr>
              <a:t>Collapsed to one of the states</a:t>
            </a:r>
            <a:r>
              <a:rPr lang="en-US" altLang="ko-KR" sz="3600">
                <a:latin typeface="Vijaya" panose="020206040202020202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58976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7BF87AD3-699B-4EB1-BB19-BA30CB26A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87363"/>
            <a:ext cx="571341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ko-KR" sz="2000">
                <a:latin typeface="Vijaya" panose="02020604020202020204" pitchFamily="18" charset="0"/>
              </a:rPr>
              <a:t>2. Main Idea  /  Materialization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C03C5D-A741-46F6-91F6-3229D3FD610C}"/>
              </a:ext>
            </a:extLst>
          </p:cNvPr>
          <p:cNvGrpSpPr>
            <a:grpSpLocks/>
          </p:cNvGrpSpPr>
          <p:nvPr/>
        </p:nvGrpSpPr>
        <p:grpSpPr bwMode="auto">
          <a:xfrm>
            <a:off x="-168696" y="3013818"/>
            <a:ext cx="5418137" cy="1311275"/>
            <a:chOff x="253" y="754"/>
            <a:chExt cx="3413" cy="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F709F7-9814-4FF7-900C-FF57C263B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54"/>
              <a:ext cx="2450" cy="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en-US" altLang="ko-KR" sz="4400" i="1">
                  <a:latin typeface="Bahnschrift Light" panose="020B0502040204020203" pitchFamily="34" charset="0"/>
                </a:rPr>
                <a:t>Materialzation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9952FD-F469-4A63-B4B0-5883A55B5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1174"/>
              <a:ext cx="341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en-US" altLang="ko-KR" sz="3600">
                  <a:latin typeface="Vijaya" panose="02020604020202020204" pitchFamily="18" charset="0"/>
                </a:rPr>
                <a:t>“</a:t>
              </a:r>
              <a:r>
                <a:rPr lang="en-US" altLang="ko-KR" sz="2400">
                  <a:latin typeface="Vijaya" panose="02020604020202020204" pitchFamily="18" charset="0"/>
                </a:rPr>
                <a:t>pygame</a:t>
              </a:r>
              <a:r>
                <a:rPr lang="en-US" altLang="ko-KR" sz="3600">
                  <a:latin typeface="Vijaya" panose="02020604020202020204" pitchFamily="18" charset="0"/>
                </a:rPr>
                <a:t>”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EFB1217-79D1-4E4B-92E5-139B59640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0" r="33463" b="4851"/>
          <a:stretch/>
        </p:blipFill>
        <p:spPr>
          <a:xfrm>
            <a:off x="5519936" y="1530026"/>
            <a:ext cx="5832648" cy="450428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7BF87AD3-699B-4EB1-BB19-BA30CB26A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87363"/>
            <a:ext cx="5713413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hangingPunct="1">
              <a:lnSpc>
                <a:spcPct val="100000"/>
              </a:lnSpc>
            </a:pPr>
            <a:r>
              <a:rPr lang="en-US" altLang="ko-KR" sz="2000">
                <a:latin typeface="Vijaya" panose="02020604020202020204" pitchFamily="18" charset="0"/>
              </a:rPr>
              <a:t>2. Main Idea  /  Materialization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C03C5D-A741-46F6-91F6-3229D3FD610C}"/>
              </a:ext>
            </a:extLst>
          </p:cNvPr>
          <p:cNvGrpSpPr>
            <a:grpSpLocks/>
          </p:cNvGrpSpPr>
          <p:nvPr/>
        </p:nvGrpSpPr>
        <p:grpSpPr bwMode="auto">
          <a:xfrm>
            <a:off x="-168696" y="3013818"/>
            <a:ext cx="5418137" cy="1311275"/>
            <a:chOff x="253" y="754"/>
            <a:chExt cx="3413" cy="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F709F7-9814-4FF7-900C-FF57C263B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754"/>
              <a:ext cx="2450" cy="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en-US" altLang="ko-KR" sz="4400" i="1">
                  <a:latin typeface="Bahnschrift Light" panose="020B0502040204020203" pitchFamily="34" charset="0"/>
                </a:rPr>
                <a:t>Materialzation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9952FD-F469-4A63-B4B0-5883A55B5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" y="1174"/>
              <a:ext cx="341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>
              <a:spAutoFit/>
            </a:bodyPr>
            <a:lstStyle>
              <a:lvl1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1pPr>
              <a:lvl2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2pPr>
              <a:lvl3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3pPr>
              <a:lvl4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4pPr>
              <a:lvl5pPr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5pPr>
              <a:lvl6pPr marL="25146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6pPr>
              <a:lvl7pPr marL="29718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7pPr>
              <a:lvl8pPr marL="34290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8pPr>
              <a:lvl9pPr marL="3886200" indent="-228600" defTabSz="4572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 PL SungtiL GB" charset="0"/>
                </a:defRPr>
              </a:lvl9pPr>
            </a:lstStyle>
            <a:p>
              <a:pPr algn="ctr" hangingPunct="1">
                <a:lnSpc>
                  <a:spcPct val="100000"/>
                </a:lnSpc>
              </a:pPr>
              <a:r>
                <a:rPr lang="en-US" altLang="ko-KR" sz="3600">
                  <a:latin typeface="Vijaya" panose="02020604020202020204" pitchFamily="18" charset="0"/>
                </a:rPr>
                <a:t>“</a:t>
              </a:r>
              <a:r>
                <a:rPr lang="en-US" altLang="ko-KR" sz="2400">
                  <a:latin typeface="Vijaya" panose="02020604020202020204" pitchFamily="18" charset="0"/>
                </a:rPr>
                <a:t>Qiskit</a:t>
              </a:r>
              <a:r>
                <a:rPr lang="en-US" altLang="ko-KR" sz="3600">
                  <a:latin typeface="Vijaya" panose="02020604020202020204" pitchFamily="18" charset="0"/>
                </a:rPr>
                <a:t>”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CDE1CBF8-8010-4996-92F6-B030B1D5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028" y="1107628"/>
            <a:ext cx="497205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580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>
            <a:extLst>
              <a:ext uri="{FF2B5EF4-FFF2-40B4-BE49-F238E27FC236}">
                <a16:creationId xmlns:a16="http://schemas.microsoft.com/office/drawing/2014/main" id="{441D8A3B-6676-4F12-8CE0-BC3A26F4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973" y="4693219"/>
            <a:ext cx="3392487" cy="70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 PL SungtiL GB" charset="0"/>
              </a:defRPr>
            </a:lvl9pPr>
          </a:lstStyle>
          <a:p>
            <a:pPr algn="ctr" hangingPunct="1">
              <a:lnSpc>
                <a:spcPct val="100000"/>
              </a:lnSpc>
            </a:pPr>
            <a:r>
              <a:rPr lang="en-US" altLang="ko-KR" sz="4000" i="1">
                <a:latin typeface="HY견명조" panose="02030600000101010101" pitchFamily="18" charset="-127"/>
                <a:ea typeface="HY견명조" panose="02030600000101010101" pitchFamily="18" charset="-127"/>
              </a:rPr>
              <a:t>Thanks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E8FC830-4AD2-45C7-8052-5AD63971458D}"/>
              </a:ext>
            </a:extLst>
          </p:cNvPr>
          <p:cNvGrpSpPr/>
          <p:nvPr/>
        </p:nvGrpSpPr>
        <p:grpSpPr>
          <a:xfrm>
            <a:off x="3260115" y="1616650"/>
            <a:ext cx="2631125" cy="1812350"/>
            <a:chOff x="4733891" y="1616650"/>
            <a:chExt cx="2631125" cy="1812350"/>
          </a:xfrm>
        </p:grpSpPr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579F92A9-8CBA-4777-BD48-78A56885A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0000">
              <a:off x="6368990" y="1760863"/>
              <a:ext cx="996026" cy="996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id="{52FC4869-31E4-48BE-8627-A643FD27E6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904" y="1940149"/>
              <a:ext cx="1488852" cy="1488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id="{B04748C7-4FA7-4312-B796-48AD53EB2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4660">
              <a:off x="4733891" y="1616650"/>
              <a:ext cx="996026" cy="996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D4F4F4-9E4E-48BA-95F9-73C484D94F1D}"/>
              </a:ext>
            </a:extLst>
          </p:cNvPr>
          <p:cNvGrpSpPr/>
          <p:nvPr/>
        </p:nvGrpSpPr>
        <p:grpSpPr>
          <a:xfrm>
            <a:off x="3846578" y="3115524"/>
            <a:ext cx="4123009" cy="1005262"/>
            <a:chOff x="1540943" y="1646287"/>
            <a:chExt cx="9115425" cy="2222500"/>
          </a:xfrm>
        </p:grpSpPr>
        <p:sp>
          <p:nvSpPr>
            <p:cNvPr id="55" name="Rectangle 1">
              <a:extLst>
                <a:ext uri="{FF2B5EF4-FFF2-40B4-BE49-F238E27FC236}">
                  <a16:creationId xmlns:a16="http://schemas.microsoft.com/office/drawing/2014/main" id="{A4E69B21-7E3D-4400-907B-D35C0B5A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943" y="1646287"/>
              <a:ext cx="9115425" cy="2222500"/>
            </a:xfrm>
            <a:prstGeom prst="rect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7F1BBDC-FA59-4F8A-BB9E-4B1A2184A0A6}"/>
                </a:ext>
              </a:extLst>
            </p:cNvPr>
            <p:cNvGrpSpPr/>
            <p:nvPr/>
          </p:nvGrpSpPr>
          <p:grpSpPr>
            <a:xfrm>
              <a:off x="2152693" y="1905052"/>
              <a:ext cx="2392362" cy="1706563"/>
              <a:chOff x="2262188" y="2924175"/>
              <a:chExt cx="2392362" cy="1706563"/>
            </a:xfrm>
          </p:grpSpPr>
          <p:sp>
            <p:nvSpPr>
              <p:cNvPr id="57" name="Rectangle 2">
                <a:extLst>
                  <a:ext uri="{FF2B5EF4-FFF2-40B4-BE49-F238E27FC236}">
                    <a16:creationId xmlns:a16="http://schemas.microsoft.com/office/drawing/2014/main" id="{1E7893FD-836C-4EF6-BC2B-3A7C6E4CB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2188" y="3236913"/>
                <a:ext cx="382587" cy="1079500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32549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8" name="Rectangle 3">
                <a:extLst>
                  <a:ext uri="{FF2B5EF4-FFF2-40B4-BE49-F238E27FC236}">
                    <a16:creationId xmlns:a16="http://schemas.microsoft.com/office/drawing/2014/main" id="{AD7B753B-DB08-44D2-91E0-5DFFE3136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100" y="3236913"/>
                <a:ext cx="382588" cy="1079500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32549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9" name="Rectangle 4">
                <a:extLst>
                  <a:ext uri="{FF2B5EF4-FFF2-40B4-BE49-F238E27FC236}">
                    <a16:creationId xmlns:a16="http://schemas.microsoft.com/office/drawing/2014/main" id="{A6086EB5-2B11-44CB-80D0-3A8FE1508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4318000"/>
                <a:ext cx="698500" cy="312738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32549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0" name="Rectangle 5">
                <a:extLst>
                  <a:ext uri="{FF2B5EF4-FFF2-40B4-BE49-F238E27FC236}">
                    <a16:creationId xmlns:a16="http://schemas.microsoft.com/office/drawing/2014/main" id="{272E53CA-0096-4416-964C-C00B37311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6363" y="2924175"/>
                <a:ext cx="698500" cy="312738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32549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1" name="Rectangle 6">
                <a:extLst>
                  <a:ext uri="{FF2B5EF4-FFF2-40B4-BE49-F238E27FC236}">
                    <a16:creationId xmlns:a16="http://schemas.microsoft.com/office/drawing/2014/main" id="{62559300-54DC-4CC1-8542-EEC96C151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0238" y="3656013"/>
                <a:ext cx="722312" cy="290512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2" name="Rectangle 7">
                <a:extLst>
                  <a:ext uri="{FF2B5EF4-FFF2-40B4-BE49-F238E27FC236}">
                    <a16:creationId xmlns:a16="http://schemas.microsoft.com/office/drawing/2014/main" id="{DD9328B7-5DCA-4CB0-9BC2-7443B92F6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313" y="3656013"/>
                <a:ext cx="242887" cy="974725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3" name="Rectangle 8">
                <a:extLst>
                  <a:ext uri="{FF2B5EF4-FFF2-40B4-BE49-F238E27FC236}">
                    <a16:creationId xmlns:a16="http://schemas.microsoft.com/office/drawing/2014/main" id="{3442F020-4257-4703-84A7-2BF099C24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880000">
                <a:off x="4194175" y="3970338"/>
                <a:ext cx="236538" cy="684212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4" name="Group 9">
              <a:extLst>
                <a:ext uri="{FF2B5EF4-FFF2-40B4-BE49-F238E27FC236}">
                  <a16:creationId xmlns:a16="http://schemas.microsoft.com/office/drawing/2014/main" id="{081BDE42-00C6-42D4-A639-1426A499B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1293" y="1903462"/>
              <a:ext cx="1973262" cy="1727200"/>
              <a:chOff x="5161" y="1834"/>
              <a:chExt cx="1243" cy="1088"/>
            </a:xfrm>
          </p:grpSpPr>
          <p:sp>
            <p:nvSpPr>
              <p:cNvPr id="65" name="Rectangle 10">
                <a:extLst>
                  <a:ext uri="{FF2B5EF4-FFF2-40B4-BE49-F238E27FC236}">
                    <a16:creationId xmlns:a16="http://schemas.microsoft.com/office/drawing/2014/main" id="{4363CB13-C106-4607-84A2-83B6F8706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1" y="1834"/>
                <a:ext cx="1243" cy="196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BFD326D5-5B2E-4AD5-82A3-8C319E01F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" y="2034"/>
                <a:ext cx="234" cy="887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7" name="Group 15">
              <a:extLst>
                <a:ext uri="{FF2B5EF4-FFF2-40B4-BE49-F238E27FC236}">
                  <a16:creationId xmlns:a16="http://schemas.microsoft.com/office/drawing/2014/main" id="{1A8CEA9D-D732-4938-8DED-182322976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1547" y="1901877"/>
              <a:ext cx="2608264" cy="1709738"/>
              <a:chOff x="3221" y="1833"/>
              <a:chExt cx="1643" cy="1077"/>
            </a:xfrm>
          </p:grpSpPr>
          <p:sp>
            <p:nvSpPr>
              <p:cNvPr id="68" name="Rectangle 16">
                <a:extLst>
                  <a:ext uri="{FF2B5EF4-FFF2-40B4-BE49-F238E27FC236}">
                    <a16:creationId xmlns:a16="http://schemas.microsoft.com/office/drawing/2014/main" id="{004D3EDC-E15E-404A-9CC3-FBAF4F782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3" y="1909"/>
                <a:ext cx="283" cy="251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9" name="Rectangle 17">
                <a:extLst>
                  <a:ext uri="{FF2B5EF4-FFF2-40B4-BE49-F238E27FC236}">
                    <a16:creationId xmlns:a16="http://schemas.microsoft.com/office/drawing/2014/main" id="{EAEA04C9-D436-4F8C-BA4B-F6DD047C5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260000">
                <a:off x="3598" y="1834"/>
                <a:ext cx="240" cy="1070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" name="Rectangle 18">
                <a:extLst>
                  <a:ext uri="{FF2B5EF4-FFF2-40B4-BE49-F238E27FC236}">
                    <a16:creationId xmlns:a16="http://schemas.microsoft.com/office/drawing/2014/main" id="{42BBFC41-BF38-4BAF-8E41-BB7FA871F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1" y="2711"/>
                <a:ext cx="420" cy="199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1" name="AutoShape 19">
                <a:extLst>
                  <a:ext uri="{FF2B5EF4-FFF2-40B4-BE49-F238E27FC236}">
                    <a16:creationId xmlns:a16="http://schemas.microsoft.com/office/drawing/2014/main" id="{8170449C-2F95-4DDA-A481-9DE51160A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865"/>
                <a:ext cx="214" cy="150"/>
              </a:xfrm>
              <a:custGeom>
                <a:avLst/>
                <a:gdLst>
                  <a:gd name="G0" fmla="+- 0 0 4195"/>
                  <a:gd name="G1" fmla="+- 32767 0 4195"/>
                  <a:gd name="G2" fmla="?: G1 4195 32767"/>
                  <a:gd name="G3" fmla="?: G0 0 G1"/>
                  <a:gd name="G4" fmla="*/ 951 G3 1"/>
                  <a:gd name="G5" fmla="*/ G4 1 32767"/>
                  <a:gd name="G6" fmla="*/ 951 G3 1"/>
                  <a:gd name="G7" fmla="*/ G6 1 32767"/>
                  <a:gd name="G8" fmla="*/ 951 1 2"/>
                  <a:gd name="G9" fmla="+- G5 G8 0"/>
                  <a:gd name="G10" fmla="+- G9 0 0"/>
                  <a:gd name="G11" fmla="*/ 667 1 2"/>
                  <a:gd name="G12" fmla="+- 667 0 0"/>
                  <a:gd name="G13" fmla="+- 951 0 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0" t="0" r="0" b="0"/>
                <a:pathLst>
                  <a:path>
                    <a:moveTo>
                      <a:pt x="0" y="667"/>
                    </a:moveTo>
                    <a:lnTo>
                      <a:pt x="829" y="0"/>
                    </a:lnTo>
                    <a:lnTo>
                      <a:pt x="951" y="667"/>
                    </a:lnTo>
                    <a:close/>
                  </a:path>
                </a:pathLst>
              </a:custGeom>
              <a:solidFill>
                <a:srgbClr val="000000"/>
              </a:solidFill>
              <a:ln w="12600" cap="flat">
                <a:solidFill>
                  <a:srgbClr val="32549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2" name="Rectangle 20">
                <a:extLst>
                  <a:ext uri="{FF2B5EF4-FFF2-40B4-BE49-F238E27FC236}">
                    <a16:creationId xmlns:a16="http://schemas.microsoft.com/office/drawing/2014/main" id="{DAB426EE-1129-4DC7-ADE1-6A5FA58CB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397"/>
                <a:ext cx="511" cy="106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3" name="Rectangle 21">
                <a:extLst>
                  <a:ext uri="{FF2B5EF4-FFF2-40B4-BE49-F238E27FC236}">
                    <a16:creationId xmlns:a16="http://schemas.microsoft.com/office/drawing/2014/main" id="{6C066EEA-095D-496B-8409-A38BB0CF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40000" flipH="1">
                <a:off x="4248" y="1833"/>
                <a:ext cx="240" cy="1070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4" name="Rectangle 22">
                <a:extLst>
                  <a:ext uri="{FF2B5EF4-FFF2-40B4-BE49-F238E27FC236}">
                    <a16:creationId xmlns:a16="http://schemas.microsoft.com/office/drawing/2014/main" id="{4E5E47B4-2F69-48F2-A5F9-3FC9AF2D7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444" y="2707"/>
                <a:ext cx="420" cy="203"/>
              </a:xfrm>
              <a:prstGeom prst="rect">
                <a:avLst/>
              </a:prstGeom>
              <a:solidFill>
                <a:srgbClr val="FFFFFF"/>
              </a:solidFill>
              <a:ln w="12600" cap="flat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5" name="AutoShape 23">
                <a:extLst>
                  <a:ext uri="{FF2B5EF4-FFF2-40B4-BE49-F238E27FC236}">
                    <a16:creationId xmlns:a16="http://schemas.microsoft.com/office/drawing/2014/main" id="{C692C408-4887-4F49-99B8-B887AAD4A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075" y="1865"/>
                <a:ext cx="214" cy="150"/>
              </a:xfrm>
              <a:custGeom>
                <a:avLst/>
                <a:gdLst>
                  <a:gd name="G0" fmla="+- 0 0 4195"/>
                  <a:gd name="G1" fmla="+- 32767 0 4195"/>
                  <a:gd name="G2" fmla="?: G1 4195 32767"/>
                  <a:gd name="G3" fmla="?: G0 0 G1"/>
                  <a:gd name="G4" fmla="*/ 951 G3 1"/>
                  <a:gd name="G5" fmla="*/ G4 1 32767"/>
                  <a:gd name="G6" fmla="*/ 951 G3 1"/>
                  <a:gd name="G7" fmla="*/ G6 1 32767"/>
                  <a:gd name="G8" fmla="*/ 951 1 2"/>
                  <a:gd name="G9" fmla="+- G5 G8 0"/>
                  <a:gd name="G10" fmla="+- G9 0 0"/>
                  <a:gd name="G11" fmla="*/ 667 1 2"/>
                  <a:gd name="G12" fmla="+- 667 0 0"/>
                  <a:gd name="G13" fmla="+- 951 0 0"/>
                </a:gdLst>
                <a:ahLst/>
                <a:cxnLst>
                  <a:cxn ang="0">
                    <a:pos x="r" y="vc"/>
                  </a:cxn>
                  <a:cxn ang="5400000">
                    <a:pos x="hc" y="b"/>
                  </a:cxn>
                  <a:cxn ang="10800000">
                    <a:pos x="l" y="vc"/>
                  </a:cxn>
                  <a:cxn ang="16200000">
                    <a:pos x="hc" y="t"/>
                  </a:cxn>
                </a:cxnLst>
                <a:rect l="0" t="0" r="0" b="0"/>
                <a:pathLst>
                  <a:path>
                    <a:moveTo>
                      <a:pt x="0" y="667"/>
                    </a:moveTo>
                    <a:lnTo>
                      <a:pt x="829" y="0"/>
                    </a:lnTo>
                    <a:lnTo>
                      <a:pt x="951" y="667"/>
                    </a:lnTo>
                    <a:close/>
                  </a:path>
                </a:pathLst>
              </a:custGeom>
              <a:solidFill>
                <a:srgbClr val="000000"/>
              </a:solidFill>
              <a:ln w="12600" cap="flat">
                <a:solidFill>
                  <a:srgbClr val="32549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CE28556-0FCF-41DF-9CE6-91701EDA0E4B}"/>
              </a:ext>
            </a:extLst>
          </p:cNvPr>
          <p:cNvGrpSpPr/>
          <p:nvPr/>
        </p:nvGrpSpPr>
        <p:grpSpPr>
          <a:xfrm flipH="1">
            <a:off x="6046847" y="1615468"/>
            <a:ext cx="2631125" cy="1812350"/>
            <a:chOff x="4733891" y="1616650"/>
            <a:chExt cx="2631125" cy="1812350"/>
          </a:xfrm>
        </p:grpSpPr>
        <p:pic>
          <p:nvPicPr>
            <p:cNvPr id="79" name="Picture 13">
              <a:extLst>
                <a:ext uri="{FF2B5EF4-FFF2-40B4-BE49-F238E27FC236}">
                  <a16:creationId xmlns:a16="http://schemas.microsoft.com/office/drawing/2014/main" id="{8E834CC2-18E6-4481-9D40-08445052A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0000">
              <a:off x="6368990" y="1760863"/>
              <a:ext cx="996026" cy="996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0" name="Picture 14">
              <a:extLst>
                <a:ext uri="{FF2B5EF4-FFF2-40B4-BE49-F238E27FC236}">
                  <a16:creationId xmlns:a16="http://schemas.microsoft.com/office/drawing/2014/main" id="{EE39E1C5-78C7-45FF-A6EC-0F0DEED3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904" y="1940149"/>
              <a:ext cx="1488852" cy="1488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1" name="Picture 13">
              <a:extLst>
                <a:ext uri="{FF2B5EF4-FFF2-40B4-BE49-F238E27FC236}">
                  <a16:creationId xmlns:a16="http://schemas.microsoft.com/office/drawing/2014/main" id="{41E93EC2-5800-4726-86C2-3D2356A9A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74660">
              <a:off x="4733891" y="1616650"/>
              <a:ext cx="996026" cy="996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맑은 고딕"/>
        <a:ea typeface=""/>
        <a:cs typeface="AR PL SungtiL GB"/>
      </a:majorFont>
      <a:minorFont>
        <a:latin typeface="맑은 고딕"/>
        <a:ea typeface=""/>
        <a:cs typeface="AR PL SungtiL GB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 PL SungtiL G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 PL SungtiL GB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맑은 고딕"/>
        <a:ea typeface=""/>
        <a:cs typeface="AR PL SungtiL GB"/>
      </a:majorFont>
      <a:minorFont>
        <a:latin typeface="맑은 고딕"/>
        <a:ea typeface=""/>
        <a:cs typeface="AR PL SungtiL GB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 PL SungtiL G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 PL SungtiL GB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맑은 고딕"/>
        <a:ea typeface=""/>
        <a:cs typeface="AR PL SungtiL GB"/>
      </a:majorFont>
      <a:minorFont>
        <a:latin typeface="맑은 고딕"/>
        <a:ea typeface=""/>
        <a:cs typeface="AR PL SungtiL GB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 PL SungtiL GB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 PL SungtiL GB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492CED8D21FF48B9F567732B1E2B61" ma:contentTypeVersion="4" ma:contentTypeDescription="새 문서를 만듭니다." ma:contentTypeScope="" ma:versionID="460f80c0175230fa382f4e63e39e5703">
  <xsd:schema xmlns:xsd="http://www.w3.org/2001/XMLSchema" xmlns:xs="http://www.w3.org/2001/XMLSchema" xmlns:p="http://schemas.microsoft.com/office/2006/metadata/properties" xmlns:ns3="4f0231d2-3c81-44e0-9fdf-a8019c15b39e" targetNamespace="http://schemas.microsoft.com/office/2006/metadata/properties" ma:root="true" ma:fieldsID="a6827a9b312c39b22b7e025aaad94df3" ns3:_="">
    <xsd:import namespace="4f0231d2-3c81-44e0-9fdf-a8019c15b3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231d2-3c81-44e0-9fdf-a8019c15b3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B4E32E-89C8-4269-9DE5-D984F8CD670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4f0231d2-3c81-44e0-9fdf-a8019c15b39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DC8B244-CDB3-4C1B-99FE-EAAC0930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8F572A-5008-42CF-9B00-15F385BD5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231d2-3c81-44e0-9fdf-a8019c15b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140</Words>
  <Application>Microsoft Office PowerPoint</Application>
  <PresentationFormat>와이드스크린</PresentationFormat>
  <Paragraphs>37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HY견명조</vt:lpstr>
      <vt:lpstr>Arial</vt:lpstr>
      <vt:lpstr>Bahnschrift Light</vt:lpstr>
      <vt:lpstr>Times New Roman</vt:lpstr>
      <vt:lpstr>Vijaya</vt:lpstr>
      <vt:lpstr>맑은 고딕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wishao@o365.skku.edu</dc:creator>
  <cp:lastModifiedBy>김민석</cp:lastModifiedBy>
  <cp:revision>11</cp:revision>
  <cp:lastPrinted>1601-01-01T00:00:00Z</cp:lastPrinted>
  <dcterms:created xsi:type="dcterms:W3CDTF">2022-02-09T02:36:27Z</dcterms:created>
  <dcterms:modified xsi:type="dcterms:W3CDTF">2022-02-10T05:19:07Z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PresentationFormat">
    <vt:lpwstr>와이드스크린</vt:lpwstr>
  </property>
  <property fmtid="{D5CDD505-2E9C-101B-9397-08002B2CF9AE}" pid="4" name="Slides">
    <vt:r8>10</vt:r8>
  </property>
  <property fmtid="{D5CDD505-2E9C-101B-9397-08002B2CF9AE}" pid="5" name="ContentTypeId">
    <vt:lpwstr>0x0101002B492CED8D21FF48B9F567732B1E2B61</vt:lpwstr>
  </property>
</Properties>
</file>