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8" r:id="rId4"/>
    <p:sldId id="260" r:id="rId5"/>
    <p:sldId id="262" r:id="rId6"/>
    <p:sldId id="263" r:id="rId7"/>
    <p:sldId id="269" r:id="rId8"/>
    <p:sldId id="270" r:id="rId9"/>
    <p:sldId id="259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2" r:id="rId18"/>
    <p:sldId id="258" r:id="rId19"/>
  </p:sldIdLst>
  <p:sldSz cx="9144000" cy="6858000" type="screen4x3"/>
  <p:notesSz cx="6858000" cy="9144000"/>
  <p:embeddedFontLst>
    <p:embeddedFont>
      <p:font typeface="나눔고딕 ExtraBold" panose="020D0904000000000000" charset="-127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다음_SemiBold" panose="02000700060000000000" pitchFamily="2" charset="-127"/>
      <p:regular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다음_Regular" panose="020006030600000000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F62C-2C5B-4EB6-9F6C-557273CF4896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86D7-24E3-4311-A38B-A434E7DD6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1772816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오픈소스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SW</a:t>
            </a:r>
          </a:p>
          <a:p>
            <a:endParaRPr lang="en-US" altLang="ko-KR" sz="1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강배진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김승현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김소현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이은제</a:t>
            </a:r>
            <a:endParaRPr lang="ko-KR" altLang="en-US" sz="25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gist.github.com/ihoneymon/652be052a0727ad59601</a:t>
            </a:r>
            <a:endParaRPr lang="en-US" altLang="ko-KR" sz="2000" dirty="0" smtClean="0"/>
          </a:p>
          <a:p>
            <a:r>
              <a:rPr lang="en-US" altLang="ko-KR" sz="2000" dirty="0" smtClean="0"/>
              <a:t>Markdown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텍스트 기반의 </a:t>
            </a:r>
            <a:r>
              <a:rPr lang="ko-KR" altLang="en-US" sz="2000" dirty="0" err="1" smtClean="0"/>
              <a:t>마크업언어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존그루버</a:t>
            </a:r>
            <a:r>
              <a:rPr lang="en-US" altLang="ko-KR" sz="2000" dirty="0" smtClean="0"/>
              <a:t>, 2004)</a:t>
            </a:r>
          </a:p>
          <a:p>
            <a:r>
              <a:rPr lang="ko-KR" altLang="en-US" sz="2000" dirty="0" smtClean="0"/>
              <a:t>쉽게 </a:t>
            </a:r>
            <a:r>
              <a:rPr lang="ko-KR" altLang="en-US" sz="2000" dirty="0"/>
              <a:t>쓰고 읽을 수 있으며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변환이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r>
              <a:rPr lang="ko-KR" altLang="en-US" sz="2000" dirty="0" smtClean="0"/>
              <a:t>특수기호와 </a:t>
            </a:r>
            <a:r>
              <a:rPr lang="ko-KR" altLang="en-US" sz="2000" dirty="0"/>
              <a:t>문자를 이용한 매우 간단한 구조의 문법을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hn Grub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3120"/>
            <a:ext cx="3840361" cy="25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제목 달기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밑줄</a:t>
            </a:r>
            <a:endParaRPr lang="en-US" altLang="ko-KR" sz="1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800" dirty="0" smtClean="0"/>
              <a:t>*  *  *</a:t>
            </a:r>
            <a:br>
              <a:rPr lang="en-US" altLang="ko-KR" sz="1800" dirty="0" smtClean="0"/>
            </a:br>
            <a:r>
              <a:rPr lang="en-US" altLang="ko-KR" sz="1800" dirty="0" smtClean="0"/>
              <a:t>***</a:t>
            </a:r>
            <a:br>
              <a:rPr lang="en-US" altLang="ko-KR" sz="1800" dirty="0" smtClean="0"/>
            </a:br>
            <a:r>
              <a:rPr lang="en-US" altLang="ko-KR" sz="1800" dirty="0" smtClean="0"/>
              <a:t>*****</a:t>
            </a:r>
            <a:br>
              <a:rPr lang="en-US" altLang="ko-KR" sz="1800" dirty="0" smtClean="0"/>
            </a:br>
            <a:r>
              <a:rPr lang="en-US" altLang="ko-KR" sz="1800" dirty="0" smtClean="0"/>
              <a:t>- - -</a:t>
            </a:r>
            <a:br>
              <a:rPr lang="en-US" altLang="ko-KR" sz="1800" dirty="0" smtClean="0"/>
            </a:br>
            <a:r>
              <a:rPr lang="en-US" altLang="ko-KR" sz="1800" dirty="0" smtClean="0"/>
              <a:t>--------------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99683"/>
            <a:ext cx="5522440" cy="5326995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334971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6156176" y="1303311"/>
            <a:ext cx="504056" cy="230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5496107" y="3501008"/>
            <a:ext cx="426781" cy="2099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4373736" y="3888599"/>
            <a:ext cx="431511" cy="141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7956376" y="3212976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7956376" y="5226269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28354" y="1351159"/>
            <a:ext cx="4038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1" y="260648"/>
            <a:ext cx="4386725" cy="3423348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43" y="3034637"/>
            <a:ext cx="4533010" cy="3448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354" y="1365012"/>
            <a:ext cx="3423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그림 삽입</a:t>
            </a: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![Alt text](/path/to/img.jpg)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말머리 기호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sz="1800" dirty="0" smtClean="0"/>
              <a:t>*</a:t>
            </a:r>
            <a:br>
              <a:rPr lang="en-US" altLang="ko-KR" sz="1800" dirty="0" smtClean="0"/>
            </a:br>
            <a:r>
              <a:rPr lang="en-US" altLang="ko-KR" sz="1800" dirty="0" smtClean="0"/>
              <a:t>   *</a:t>
            </a:r>
            <a:br>
              <a:rPr lang="en-US" altLang="ko-KR" sz="1800" dirty="0" smtClean="0"/>
            </a:br>
            <a:r>
              <a:rPr lang="en-US" altLang="ko-KR" sz="1800" dirty="0" smtClean="0"/>
              <a:t>      *</a:t>
            </a:r>
          </a:p>
          <a:p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649"/>
            <a:ext cx="6080267" cy="50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0657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9481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011771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텍스트 많은 페이지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채울 게 텍스트 밖에 없을 때는 여백을 살려줘도 좋아요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여백이 충분해지면 텍스트가 좀 더 잘 보이는 효과가 있지요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43618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기간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15626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51930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목적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723938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280482" y="3428407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기대효과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352490" y="3826842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7584" y="3947423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635896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6264448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0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77571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HONGYANG&amp;HONG3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05771" y="0"/>
            <a:ext cx="781236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3803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65811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3803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3803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3803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소책자 소개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3803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3803" y="479715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소감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165811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65811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84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89" t="16869" r="9540" b="47144"/>
          <a:stretch/>
        </p:blipFill>
        <p:spPr>
          <a:xfrm>
            <a:off x="323528" y="1603683"/>
            <a:ext cx="8556266" cy="2304256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Repository  fork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12360" y="1700808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28092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Pull request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보내기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172" r="6897"/>
          <a:stretch/>
        </p:blipFill>
        <p:spPr>
          <a:xfrm>
            <a:off x="323528" y="1603683"/>
            <a:ext cx="8496945" cy="4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수정 내용 적기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77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Merge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" y="1648649"/>
            <a:ext cx="8420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remote add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upstream URL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fetch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upstream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checkout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merge upstream/master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pull origin master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init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add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파일명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확장자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commit -m “my new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repo”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push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pull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pull origin master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add </a:t>
            </a:r>
            <a:r>
              <a:rPr lang="ko-KR" altLang="en-US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파일명</a:t>
            </a:r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commit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push origin master</a:t>
            </a:r>
            <a:endParaRPr lang="ko-KR" altLang="en-US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019063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소책자 소개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62134" y="1118900"/>
            <a:ext cx="5112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250752" y="2671407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정의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328110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1250752" y="3624899"/>
            <a:ext cx="2722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944319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181357" y="2676854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역사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253366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5251066" y="3558684"/>
            <a:ext cx="298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06579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94819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11771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843618" y="508459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15626" y="5483026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3648389" y="5084591"/>
            <a:ext cx="2091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상황 및 전망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723938" y="5483026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6280482" y="5084591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라이선스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352490" y="5483026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5"/>
          <p:cNvSpPr txBox="1">
            <a:spLocks noChangeArrowheads="1"/>
          </p:cNvSpPr>
          <p:nvPr/>
        </p:nvSpPr>
        <p:spPr bwMode="auto">
          <a:xfrm>
            <a:off x="823019" y="5631630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3635896" y="5631631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6264448" y="5631631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311</Words>
  <Application>Microsoft Office PowerPoint</Application>
  <PresentationFormat>화면 슬라이드 쇼(4:3)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 ExtraBold</vt:lpstr>
      <vt:lpstr>Arial</vt:lpstr>
      <vt:lpstr>Verdana</vt:lpstr>
      <vt:lpstr>나눔명조 ExtraBold</vt:lpstr>
      <vt:lpstr>다음_SemiBold</vt:lpstr>
      <vt:lpstr>나눔바른고딕</vt:lpstr>
      <vt:lpstr>다음_Regular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김소현</cp:lastModifiedBy>
  <cp:revision>40</cp:revision>
  <dcterms:created xsi:type="dcterms:W3CDTF">2014-03-28T09:29:33Z</dcterms:created>
  <dcterms:modified xsi:type="dcterms:W3CDTF">2017-10-11T12:12:20Z</dcterms:modified>
</cp:coreProperties>
</file>