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8" r:id="rId4"/>
    <p:sldId id="260" r:id="rId5"/>
    <p:sldId id="262" r:id="rId6"/>
    <p:sldId id="263" r:id="rId7"/>
    <p:sldId id="269" r:id="rId8"/>
    <p:sldId id="280" r:id="rId9"/>
    <p:sldId id="281" r:id="rId10"/>
    <p:sldId id="270" r:id="rId11"/>
    <p:sldId id="259" r:id="rId12"/>
    <p:sldId id="271" r:id="rId13"/>
    <p:sldId id="273" r:id="rId14"/>
    <p:sldId id="274" r:id="rId15"/>
    <p:sldId id="275" r:id="rId16"/>
    <p:sldId id="258" r:id="rId17"/>
  </p:sldIdLst>
  <p:sldSz cx="9144000" cy="6858000" type="screen4x3"/>
  <p:notesSz cx="6858000" cy="9144000"/>
  <p:embeddedFontLst>
    <p:embeddedFont>
      <p:font typeface="나눔고딕 ExtraBold" panose="020D0904000000000000" charset="-127"/>
      <p:bold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  <p:embeddedFont>
      <p:font typeface="다음_SemiBold" panose="02000700060000000000" pitchFamily="2" charset="-127"/>
      <p:regular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다음_Regular" panose="02000603060000000000" pitchFamily="2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6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2F62C-2C5B-4EB6-9F6C-557273CF4896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D86D7-24E3-4311-A38B-A434E7DD6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8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F8AF5-6555-4DEB-A3E2-0F9F2D2852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2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11CB-ECA3-431A-A5DF-DEECA16C46E9}" type="datetimeFigureOut">
              <a:rPr lang="ko-KR" altLang="en-US" smtClean="0"/>
              <a:t>2017-10-06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gist.github.com/ihoneymon/652be052a0727ad59601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15616" y="1916832"/>
            <a:ext cx="2880320" cy="360040"/>
            <a:chOff x="1619672" y="2060848"/>
            <a:chExt cx="2160240" cy="216024"/>
          </a:xfrm>
        </p:grpSpPr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71600" y="1772816"/>
            <a:ext cx="561662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오픈소스</a:t>
            </a:r>
            <a:r>
              <a:rPr lang="ko-KR" altLang="en-US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SW</a:t>
            </a:r>
          </a:p>
          <a:p>
            <a:endParaRPr lang="en-US" altLang="ko-KR" sz="1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  <a:p>
            <a:r>
              <a:rPr lang="ko-KR" altLang="en-US" sz="25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강배진</a:t>
            </a:r>
            <a:r>
              <a:rPr lang="en-US" altLang="ko-KR" sz="25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김승현</a:t>
            </a:r>
            <a:r>
              <a:rPr lang="en-US" altLang="ko-KR" sz="25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5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김소현</a:t>
            </a:r>
            <a:r>
              <a:rPr lang="en-US" altLang="ko-KR" sz="25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, </a:t>
            </a:r>
            <a:r>
              <a:rPr lang="ko-KR" altLang="en-US" sz="2500" dirty="0" err="1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이은제</a:t>
            </a:r>
            <a:endParaRPr lang="ko-KR" altLang="en-US" sz="2500" dirty="0" smtClean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043608" y="2488540"/>
            <a:ext cx="49685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Git</a:t>
            </a:r>
            <a:r>
              <a:rPr lang="en-US" altLang="ko-KR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 pull origin master</a:t>
            </a:r>
          </a:p>
          <a:p>
            <a:endParaRPr lang="en-US" altLang="ko-KR" sz="1500" dirty="0" smtClean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r>
              <a:rPr lang="en-US" altLang="ko-KR" dirty="0" err="1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Git</a:t>
            </a:r>
            <a:r>
              <a:rPr lang="en-US" altLang="ko-KR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 add </a:t>
            </a:r>
            <a:r>
              <a:rPr lang="ko-KR" altLang="en-US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파일명</a:t>
            </a:r>
            <a:endParaRPr lang="en-US" altLang="ko-KR" dirty="0" smtClean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endParaRPr lang="en-US" altLang="ko-KR" sz="1500" dirty="0" smtClean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r>
              <a:rPr lang="en-US" altLang="ko-KR" dirty="0" err="1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Git</a:t>
            </a:r>
            <a:r>
              <a:rPr lang="en-US" altLang="ko-KR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 commit</a:t>
            </a:r>
          </a:p>
          <a:p>
            <a:endParaRPr lang="en-US" altLang="ko-KR" sz="1500" dirty="0" smtClean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r>
              <a:rPr lang="en-US" altLang="ko-KR" dirty="0" err="1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Git</a:t>
            </a:r>
            <a:r>
              <a:rPr lang="en-US" altLang="ko-KR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 push origin master</a:t>
            </a:r>
            <a:endParaRPr lang="ko-KR" altLang="en-US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4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1451111" y="2132856"/>
            <a:ext cx="1293622" cy="1293622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12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소책자 소개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62134" y="1118900"/>
            <a:ext cx="51125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목차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1682800" y="2671407"/>
            <a:ext cx="37831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정의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760158" y="3434736"/>
            <a:ext cx="1397458" cy="1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5376367" y="2132856"/>
            <a:ext cx="1293622" cy="1293622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5613405" y="2676854"/>
            <a:ext cx="37831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역사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685414" y="3434736"/>
            <a:ext cx="1397458" cy="1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606579" y="4793330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394819" y="4793330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011771" y="4793330"/>
            <a:ext cx="681438" cy="681438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25"/>
          <p:cNvSpPr txBox="1">
            <a:spLocks noChangeArrowheads="1"/>
          </p:cNvSpPr>
          <p:nvPr/>
        </p:nvSpPr>
        <p:spPr bwMode="auto">
          <a:xfrm>
            <a:off x="843618" y="5084591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3.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특징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15626" y="5483026"/>
            <a:ext cx="93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25"/>
          <p:cNvSpPr txBox="1">
            <a:spLocks noChangeArrowheads="1"/>
          </p:cNvSpPr>
          <p:nvPr/>
        </p:nvSpPr>
        <p:spPr bwMode="auto">
          <a:xfrm>
            <a:off x="3648389" y="5084591"/>
            <a:ext cx="2091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4.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상황 및 전망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3723938" y="5483026"/>
            <a:ext cx="93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25"/>
          <p:cNvSpPr txBox="1">
            <a:spLocks noChangeArrowheads="1"/>
          </p:cNvSpPr>
          <p:nvPr/>
        </p:nvSpPr>
        <p:spPr bwMode="auto">
          <a:xfrm>
            <a:off x="6280482" y="5084591"/>
            <a:ext cx="18199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5. </a:t>
            </a:r>
            <a:r>
              <a:rPr lang="ko-KR" altLang="en-US" sz="2000" b="1" dirty="0" smtClean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라이선스</a:t>
            </a:r>
            <a:endParaRPr lang="en-US" altLang="ko-KR" sz="2000" b="1" dirty="0" smtClean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6352490" y="5483026"/>
            <a:ext cx="1476000" cy="0"/>
          </a:xfrm>
          <a:prstGeom prst="line">
            <a:avLst/>
          </a:prstGeom>
          <a:ln>
            <a:solidFill>
              <a:srgbClr val="4C93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7" grpId="0"/>
      <p:bldP spid="30" grpId="0" animBg="1"/>
      <p:bldP spid="32" grpId="0"/>
      <p:bldP spid="40" grpId="0" animBg="1"/>
      <p:bldP spid="42" grpId="0" animBg="1"/>
      <p:bldP spid="43" grpId="0" animBg="1"/>
      <p:bldP spid="44" grpId="0"/>
      <p:bldP spid="50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gist.github.com/ihoneymon/652be052a0727ad59601</a:t>
            </a:r>
            <a:endParaRPr lang="en-US" altLang="ko-KR" sz="2000" dirty="0" smtClean="0"/>
          </a:p>
          <a:p>
            <a:r>
              <a:rPr lang="en-US" altLang="ko-KR" sz="2000" dirty="0" smtClean="0"/>
              <a:t>Markdown</a:t>
            </a:r>
            <a:r>
              <a:rPr lang="ko-KR" altLang="en-US" sz="2000" dirty="0" smtClean="0"/>
              <a:t>은 </a:t>
            </a:r>
            <a:r>
              <a:rPr lang="ko-KR" altLang="en-US" sz="2000" dirty="0"/>
              <a:t>텍스트 기반의 </a:t>
            </a:r>
            <a:r>
              <a:rPr lang="ko-KR" altLang="en-US" sz="2000" dirty="0" err="1" smtClean="0"/>
              <a:t>마크업언어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존그루버</a:t>
            </a:r>
            <a:r>
              <a:rPr lang="en-US" altLang="ko-KR" sz="2000" dirty="0" smtClean="0"/>
              <a:t>, 2004)</a:t>
            </a:r>
          </a:p>
          <a:p>
            <a:r>
              <a:rPr lang="ko-KR" altLang="en-US" sz="2000" dirty="0" smtClean="0"/>
              <a:t>쉽게 </a:t>
            </a:r>
            <a:r>
              <a:rPr lang="ko-KR" altLang="en-US" sz="2000" dirty="0"/>
              <a:t>쓰고 읽을 수 있으며 </a:t>
            </a:r>
            <a:r>
              <a:rPr lang="en-US" altLang="ko-KR" sz="2000" dirty="0"/>
              <a:t>HTML</a:t>
            </a:r>
            <a:r>
              <a:rPr lang="ko-KR" altLang="en-US" sz="2000" dirty="0"/>
              <a:t>로 변환이 </a:t>
            </a:r>
            <a:r>
              <a:rPr lang="ko-KR" altLang="en-US" sz="2000" dirty="0" smtClean="0"/>
              <a:t>가능</a:t>
            </a:r>
            <a:endParaRPr lang="en-US" altLang="ko-KR" sz="2000" dirty="0" smtClean="0"/>
          </a:p>
          <a:p>
            <a:r>
              <a:rPr lang="ko-KR" altLang="en-US" sz="2000" dirty="0" smtClean="0"/>
              <a:t>특수기호와 </a:t>
            </a:r>
            <a:r>
              <a:rPr lang="ko-KR" altLang="en-US" sz="2000" dirty="0"/>
              <a:t>문자를 이용한 매우 간단한 구조의 문법을 </a:t>
            </a:r>
            <a:r>
              <a:rPr lang="ko-KR" altLang="en-US" sz="2000" dirty="0" smtClean="0"/>
              <a:t>사용</a:t>
            </a:r>
            <a:endParaRPr lang="ko-KR" altLang="en-US" sz="2000" dirty="0"/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Markdown(-.md)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John Gruber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53120"/>
            <a:ext cx="3840361" cy="257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8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1.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제목 달기 </a:t>
            </a:r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#</a:t>
            </a:r>
          </a:p>
          <a:p>
            <a:r>
              <a:rPr lang="en-US" altLang="ko-KR" sz="1800" dirty="0" smtClean="0"/>
              <a:t> # &lt;</a:t>
            </a:r>
            <a:r>
              <a:rPr lang="ko-KR" altLang="en-US" sz="1800" dirty="0" smtClean="0"/>
              <a:t>제목</a:t>
            </a:r>
            <a:r>
              <a:rPr lang="en-US" altLang="ko-KR" sz="1800" dirty="0" smtClean="0"/>
              <a:t>&gt; #</a:t>
            </a:r>
            <a:br>
              <a:rPr lang="en-US" altLang="ko-KR" sz="1800" dirty="0" smtClean="0"/>
            </a:br>
            <a:r>
              <a:rPr lang="en-US" altLang="ko-KR" sz="1800" dirty="0" smtClean="0"/>
              <a:t>## &lt;</a:t>
            </a:r>
            <a:r>
              <a:rPr lang="ko-KR" altLang="en-US" sz="1800" dirty="0" smtClean="0"/>
              <a:t>제목</a:t>
            </a:r>
            <a:r>
              <a:rPr lang="en-US" altLang="ko-KR" sz="1800" dirty="0" smtClean="0"/>
              <a:t>&gt; ##</a:t>
            </a:r>
            <a:br>
              <a:rPr lang="en-US" altLang="ko-KR" sz="18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2.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밑줄</a:t>
            </a:r>
            <a:endParaRPr lang="en-US" altLang="ko-KR" sz="1800" dirty="0" smtClean="0">
              <a:solidFill>
                <a:schemeClr val="accent3">
                  <a:lumMod val="50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800" dirty="0" smtClean="0"/>
              <a:t>*  *  *</a:t>
            </a:r>
            <a:br>
              <a:rPr lang="en-US" altLang="ko-KR" sz="1800" dirty="0" smtClean="0"/>
            </a:br>
            <a:r>
              <a:rPr lang="en-US" altLang="ko-KR" sz="1800" dirty="0" smtClean="0"/>
              <a:t>***</a:t>
            </a:r>
            <a:br>
              <a:rPr lang="en-US" altLang="ko-KR" sz="1800" dirty="0" smtClean="0"/>
            </a:br>
            <a:r>
              <a:rPr lang="en-US" altLang="ko-KR" sz="1800" dirty="0" smtClean="0"/>
              <a:t>*****</a:t>
            </a:r>
            <a:br>
              <a:rPr lang="en-US" altLang="ko-KR" sz="1800" dirty="0" smtClean="0"/>
            </a:br>
            <a:r>
              <a:rPr lang="en-US" altLang="ko-KR" sz="1800" dirty="0" smtClean="0"/>
              <a:t>- - -</a:t>
            </a:r>
            <a:br>
              <a:rPr lang="en-US" altLang="ko-KR" sz="1800" dirty="0" smtClean="0"/>
            </a:br>
            <a:r>
              <a:rPr lang="en-US" altLang="ko-KR" sz="1800" dirty="0" smtClean="0"/>
              <a:t>--------------</a:t>
            </a:r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199683"/>
            <a:ext cx="5522440" cy="5326995"/>
          </a:xfrm>
        </p:spPr>
      </p:pic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Markdown(-.md)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 txBox="1">
            <a:spLocks/>
          </p:cNvSpPr>
          <p:nvPr/>
        </p:nvSpPr>
        <p:spPr>
          <a:xfrm>
            <a:off x="334971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" name="왼쪽 화살표 10"/>
          <p:cNvSpPr/>
          <p:nvPr/>
        </p:nvSpPr>
        <p:spPr>
          <a:xfrm>
            <a:off x="6156176" y="1303311"/>
            <a:ext cx="504056" cy="2309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>
            <a:off x="5496107" y="3501008"/>
            <a:ext cx="426781" cy="2099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화살표 12"/>
          <p:cNvSpPr/>
          <p:nvPr/>
        </p:nvSpPr>
        <p:spPr>
          <a:xfrm>
            <a:off x="4373736" y="3888599"/>
            <a:ext cx="431511" cy="1418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화살표 13"/>
          <p:cNvSpPr/>
          <p:nvPr/>
        </p:nvSpPr>
        <p:spPr>
          <a:xfrm>
            <a:off x="7956376" y="3212976"/>
            <a:ext cx="648072" cy="216024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화살표 14"/>
          <p:cNvSpPr/>
          <p:nvPr/>
        </p:nvSpPr>
        <p:spPr>
          <a:xfrm>
            <a:off x="7956376" y="5226269"/>
            <a:ext cx="648072" cy="216024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38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28354" y="1351159"/>
            <a:ext cx="4038600" cy="4525963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21" y="260648"/>
            <a:ext cx="4386725" cy="3423348"/>
          </a:xfrm>
        </p:spPr>
      </p:pic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Markdown(-.md)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43" y="3034637"/>
            <a:ext cx="4533010" cy="34484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8354" y="1365012"/>
            <a:ext cx="34235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그림 삽입</a:t>
            </a:r>
            <a:endParaRPr lang="en-US" altLang="ko-KR" sz="2800" dirty="0" smtClean="0">
              <a:solidFill>
                <a:schemeClr val="accent3">
                  <a:lumMod val="50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![Alt text](/path/to/img.jpg)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말머리 기호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sz="1800" dirty="0" smtClean="0"/>
              <a:t>*</a:t>
            </a:r>
            <a:br>
              <a:rPr lang="en-US" altLang="ko-KR" sz="1800" dirty="0" smtClean="0"/>
            </a:br>
            <a:r>
              <a:rPr lang="en-US" altLang="ko-KR" sz="1800" dirty="0" smtClean="0"/>
              <a:t>   *</a:t>
            </a:r>
            <a:br>
              <a:rPr lang="en-US" altLang="ko-KR" sz="1800" dirty="0" smtClean="0"/>
            </a:br>
            <a:r>
              <a:rPr lang="en-US" altLang="ko-KR" sz="1800" dirty="0" smtClean="0"/>
              <a:t>      *</a:t>
            </a:r>
          </a:p>
          <a:p>
            <a:r>
              <a:rPr lang="en-US" altLang="ko-KR" sz="1800" dirty="0" smtClean="0"/>
              <a:t>-</a:t>
            </a:r>
            <a:br>
              <a:rPr lang="en-US" altLang="ko-KR" sz="1800" dirty="0" smtClean="0"/>
            </a:br>
            <a:r>
              <a:rPr lang="en-US" altLang="ko-KR" sz="1800" dirty="0" smtClean="0"/>
              <a:t>-</a:t>
            </a:r>
            <a:br>
              <a:rPr lang="en-US" altLang="ko-KR" sz="1800" dirty="0" smtClean="0"/>
            </a:br>
            <a:r>
              <a:rPr lang="en-US" altLang="ko-KR" sz="1800" dirty="0" smtClean="0"/>
              <a:t>-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endParaRPr lang="ko-KR" altLang="en-US" sz="2000" dirty="0"/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Markdown(-.md)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340649"/>
            <a:ext cx="6080267" cy="504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15616" y="1271372"/>
            <a:ext cx="2664296" cy="504056"/>
            <a:chOff x="1619672" y="2060848"/>
            <a:chExt cx="2160240" cy="216024"/>
          </a:xfrm>
        </p:grpSpPr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43608" y="1169457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감사합니다</a:t>
            </a:r>
            <a:r>
              <a:rPr lang="en-US" altLang="ko-KR" sz="4000" dirty="0" smtClean="0">
                <a:solidFill>
                  <a:schemeClr val="bg1"/>
                </a:solidFill>
                <a:latin typeface="다음_SemiBold" pitchFamily="2" charset="-127"/>
                <a:ea typeface="다음_SemiBold" pitchFamily="2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100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805771" y="0"/>
            <a:ext cx="781236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 smtClean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</p:spPr>
        <p:txBody>
          <a:bodyPr/>
          <a:lstStyle/>
          <a:p>
            <a:fld id="{7804239B-D302-47C8-870F-9A3CEECBE377}" type="slidenum">
              <a:rPr lang="ko-KR" altLang="en-US" sz="900" b="1" smtClean="0">
                <a:solidFill>
                  <a:srgbClr val="A8815A"/>
                </a:solidFill>
                <a:latin typeface="나눔바른고딕" pitchFamily="50" charset="-127"/>
                <a:ea typeface="나눔바른고딕" pitchFamily="50" charset="-127"/>
              </a:rPr>
              <a:t>2</a:t>
            </a:fld>
            <a:endParaRPr lang="ko-KR" altLang="en-US" sz="900" b="1" dirty="0">
              <a:solidFill>
                <a:srgbClr val="A8815A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3803" y="119675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01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2165811" y="1844824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93803" y="191683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Git</a:t>
            </a:r>
            <a:r>
              <a:rPr lang="en-US" altLang="ko-KR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사용</a:t>
            </a:r>
            <a:endParaRPr lang="ko-KR" altLang="en-US" sz="3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93803" y="256490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93803" y="3284984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소책자 소개</a:t>
            </a:r>
            <a:endParaRPr lang="ko-KR" altLang="en-US" sz="3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93803" y="407707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i="1" dirty="0" smtClean="0">
                <a:solidFill>
                  <a:srgbClr val="A8815A"/>
                </a:solidFill>
                <a:latin typeface="나눔명조 ExtraBold" pitchFamily="18" charset="-127"/>
                <a:ea typeface="나눔명조 ExtraBold" pitchFamily="18" charset="-127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93803" y="479715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소감</a:t>
            </a:r>
            <a:endParaRPr lang="ko-KR" altLang="en-US" sz="3200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165811" y="3212976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165811" y="4725144"/>
            <a:ext cx="1656184" cy="0"/>
          </a:xfrm>
          <a:prstGeom prst="line">
            <a:avLst/>
          </a:prstGeom>
          <a:ln>
            <a:solidFill>
              <a:srgbClr val="A8815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35283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3184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489" t="16869" r="9540" b="47144"/>
          <a:stretch/>
        </p:blipFill>
        <p:spPr>
          <a:xfrm>
            <a:off x="323528" y="1603683"/>
            <a:ext cx="8556266" cy="2304256"/>
          </a:xfrm>
          <a:prstGeom prst="rect">
            <a:avLst/>
          </a:prstGeom>
        </p:spPr>
      </p:pic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Repository  fork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해오기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812360" y="1700808"/>
            <a:ext cx="79208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005064"/>
            <a:ext cx="828092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Pull request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보내기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172" r="6897"/>
          <a:stretch/>
        </p:blipFill>
        <p:spPr>
          <a:xfrm>
            <a:off x="323528" y="1603683"/>
            <a:ext cx="8496945" cy="44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8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수정 내용 적기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82772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Merge </a:t>
            </a:r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해오기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55" y="1648649"/>
            <a:ext cx="84201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remote add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upstream URL</a:t>
            </a: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fetch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upstream</a:t>
            </a: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checkout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master</a:t>
            </a: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merge upstream/master</a:t>
            </a: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pull origin master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init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add </a:t>
            </a:r>
            <a:r>
              <a:rPr lang="ko-KR" altLang="en-US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파일명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확장자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commit -m “my new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repo”</a:t>
            </a: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push origin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master</a:t>
            </a:r>
          </a:p>
          <a:p>
            <a:r>
              <a:rPr lang="en-US" altLang="ko-KR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Git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pull origin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master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7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기존 방법의 장단점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내컴퓨터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6" y="2080223"/>
            <a:ext cx="1296364" cy="129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1" y="2127637"/>
            <a:ext cx="1241582" cy="1248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132855"/>
            <a:ext cx="1191389" cy="1234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945" y="3460207"/>
            <a:ext cx="149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내 컴퓨터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3460207"/>
            <a:ext cx="121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내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repo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2040" y="3463779"/>
            <a:ext cx="163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Master repo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5" name="내용 개체 틀 14"/>
          <p:cNvSpPr>
            <a:spLocks noGrp="1"/>
          </p:cNvSpPr>
          <p:nvPr>
            <p:ph idx="1"/>
          </p:nvPr>
        </p:nvSpPr>
        <p:spPr>
          <a:xfrm>
            <a:off x="428355" y="4263853"/>
            <a:ext cx="8229600" cy="2193107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장점 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내 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repo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에 활동들이 저장됨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단점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: Master repo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로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merge , request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등 절차 복잡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	  Master repo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에서 파일을 받아올 수 없어 수정 불가능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	  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811" y="2123032"/>
            <a:ext cx="1242637" cy="12535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53798" y="3460207"/>
            <a:ext cx="145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팀원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repo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1579603" y="2421555"/>
            <a:ext cx="1368152" cy="67217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3952809" y="2421555"/>
            <a:ext cx="1368152" cy="67217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6309944" y="2421555"/>
            <a:ext cx="1368152" cy="67217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5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323528" y="60312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Git</a:t>
            </a:r>
            <a:r>
              <a:rPr lang="en-US" altLang="ko-KR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28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다음_SemiBold" pitchFamily="2" charset="-127"/>
                <a:ea typeface="다음_SemiBold" pitchFamily="2" charset="-127"/>
              </a:rPr>
              <a:t>사용</a:t>
            </a:r>
            <a:endParaRPr lang="en-US" altLang="ko-KR" sz="2800" dirty="0" smtClean="0">
              <a:solidFill>
                <a:prstClr val="black">
                  <a:lumMod val="65000"/>
                  <a:lumOff val="35000"/>
                </a:prstClr>
              </a:solidFill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23528" y="1195735"/>
            <a:ext cx="5184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 변경된 방법의 장단점</a:t>
            </a:r>
            <a:endParaRPr lang="en-US" altLang="ko-KR" sz="1600" dirty="0" smtClean="0">
              <a:solidFill>
                <a:prstClr val="black">
                  <a:lumMod val="65000"/>
                  <a:lumOff val="3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14"/>
          <p:cNvSpPr>
            <a:spLocks noGrp="1"/>
          </p:cNvSpPr>
          <p:nvPr>
            <p:ph idx="1"/>
          </p:nvPr>
        </p:nvSpPr>
        <p:spPr>
          <a:xfrm>
            <a:off x="428355" y="4263853"/>
            <a:ext cx="8229600" cy="2193107"/>
          </a:xfrm>
        </p:spPr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장점 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: Master repo</a:t>
            </a:r>
            <a:r>
              <a:rPr lang="ko-KR" altLang="en-US" sz="2000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에서 바로 </a:t>
            </a:r>
            <a: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pull, push</a:t>
            </a:r>
            <a:br>
              <a:rPr lang="en-US" altLang="ko-KR" sz="2000" dirty="0" smtClean="0">
                <a:solidFill>
                  <a:schemeClr val="accent3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endParaRPr lang="en-US" altLang="ko-KR" sz="2000" dirty="0" smtClean="0">
              <a:solidFill>
                <a:schemeClr val="accent3">
                  <a:lumMod val="50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단점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: Master repo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에만 활동들 저장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/>
            </a:r>
            <a:b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	 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내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repo </a:t>
            </a:r>
            <a:r>
              <a:rPr lang="ko-KR" altLang="en-US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에는 활동들 저장되지 않음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	  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17" name="Picture 2" descr="내컴퓨터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5" y="1700808"/>
            <a:ext cx="1675779" cy="167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362" y="1771637"/>
            <a:ext cx="1540080" cy="15954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11944" y="3376587"/>
            <a:ext cx="203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내 컴퓨터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00699" y="3376587"/>
            <a:ext cx="170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Master repo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711" y="1805173"/>
            <a:ext cx="1479726" cy="149272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867482" y="3320768"/>
            <a:ext cx="173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팀원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repo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051720" y="1988840"/>
            <a:ext cx="2088232" cy="108012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5364088" y="1988840"/>
            <a:ext cx="2088232" cy="108012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7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7558</TotalTime>
  <Words>235</Words>
  <Application>Microsoft Office PowerPoint</Application>
  <PresentationFormat>화면 슬라이드 쇼(4:3)</PresentationFormat>
  <Paragraphs>90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나눔고딕 ExtraBold</vt:lpstr>
      <vt:lpstr>Arial</vt:lpstr>
      <vt:lpstr>Verdana</vt:lpstr>
      <vt:lpstr>나눔명조 ExtraBold</vt:lpstr>
      <vt:lpstr>다음_SemiBold</vt:lpstr>
      <vt:lpstr>나눔바른고딕</vt:lpstr>
      <vt:lpstr>다음_Regular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김소현</cp:lastModifiedBy>
  <cp:revision>43</cp:revision>
  <dcterms:created xsi:type="dcterms:W3CDTF">2014-03-28T09:29:33Z</dcterms:created>
  <dcterms:modified xsi:type="dcterms:W3CDTF">2017-10-11T15:01:19Z</dcterms:modified>
</cp:coreProperties>
</file>