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9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5D95-1849-4E28-9C94-791AD765DE8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E4B7-5DED-42A8-924E-7C061D545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9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5D95-1849-4E28-9C94-791AD765DE8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E4B7-5DED-42A8-924E-7C061D545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51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5D95-1849-4E28-9C94-791AD765DE8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E4B7-5DED-42A8-924E-7C061D545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84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5D95-1849-4E28-9C94-791AD765DE8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E4B7-5DED-42A8-924E-7C061D545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34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5D95-1849-4E28-9C94-791AD765DE8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E4B7-5DED-42A8-924E-7C061D545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34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5D95-1849-4E28-9C94-791AD765DE8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E4B7-5DED-42A8-924E-7C061D545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48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5D95-1849-4E28-9C94-791AD765DE8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E4B7-5DED-42A8-924E-7C061D545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9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5D95-1849-4E28-9C94-791AD765DE8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E4B7-5DED-42A8-924E-7C061D545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67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5D95-1849-4E28-9C94-791AD765DE8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E4B7-5DED-42A8-924E-7C061D545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58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5D95-1849-4E28-9C94-791AD765DE8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E4B7-5DED-42A8-924E-7C061D545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76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5D95-1849-4E28-9C94-791AD765DE8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E4B7-5DED-42A8-924E-7C061D545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76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75D95-1849-4E28-9C94-791AD765DE8C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2E4B7-5DED-42A8-924E-7C061D5454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83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3691784" y="1538244"/>
            <a:ext cx="1486968" cy="7776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내용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작성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691784" y="2502495"/>
            <a:ext cx="1486968" cy="7776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내용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수정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691784" y="3466746"/>
            <a:ext cx="1486968" cy="7776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내용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삭제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690358" y="4468030"/>
            <a:ext cx="1486968" cy="7776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조회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845845" y="5614508"/>
            <a:ext cx="1486968" cy="7776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비밀번호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확인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07" y="2730380"/>
            <a:ext cx="2283698" cy="1178291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 flipV="1">
            <a:off x="2803021" y="2136449"/>
            <a:ext cx="683663" cy="114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2803021" y="3008120"/>
            <a:ext cx="683663" cy="311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803021" y="3319525"/>
            <a:ext cx="752029" cy="491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803021" y="3358888"/>
            <a:ext cx="752029" cy="142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5807248" y="5794397"/>
            <a:ext cx="1486968" cy="7776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내용 조회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05822" y="4925577"/>
            <a:ext cx="1486968" cy="7776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전체 조회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5230664" y="5124017"/>
            <a:ext cx="433142" cy="25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5188196" y="5112433"/>
            <a:ext cx="475610" cy="103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8847271" y="1533888"/>
            <a:ext cx="1486968" cy="7776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내용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8847271" y="2498139"/>
            <a:ext cx="1486968" cy="7776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날짜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847271" y="3462390"/>
            <a:ext cx="1486968" cy="7776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ID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생성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845845" y="4463674"/>
            <a:ext cx="1486968" cy="7776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PW</a:t>
            </a:r>
            <a:r>
              <a:rPr lang="ko-KR" altLang="en-US">
                <a:solidFill>
                  <a:sysClr val="windowText" lastClr="000000"/>
                </a:solidFill>
              </a:rPr>
              <a:t>생성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398174" y="1904208"/>
            <a:ext cx="3197186" cy="4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398174" y="1943571"/>
            <a:ext cx="3118809" cy="786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5398174" y="1943570"/>
            <a:ext cx="3197186" cy="1753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398174" y="1982933"/>
            <a:ext cx="3197186" cy="279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5177326" y="3008659"/>
            <a:ext cx="3459967" cy="2994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5188196" y="3876678"/>
            <a:ext cx="3449097" cy="217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6080756" y="149343"/>
            <a:ext cx="2103768" cy="7776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내림차순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최신순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적용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직선 화살표 연결선 57"/>
          <p:cNvCxnSpPr>
            <a:stCxn id="56" idx="2"/>
          </p:cNvCxnSpPr>
          <p:nvPr/>
        </p:nvCxnSpPr>
        <p:spPr>
          <a:xfrm flipH="1">
            <a:off x="5582992" y="927011"/>
            <a:ext cx="1549648" cy="71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56" idx="2"/>
          </p:cNvCxnSpPr>
          <p:nvPr/>
        </p:nvCxnSpPr>
        <p:spPr>
          <a:xfrm>
            <a:off x="7132640" y="927011"/>
            <a:ext cx="1462720" cy="75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691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양승인</dc:creator>
  <cp:lastModifiedBy>양승인</cp:lastModifiedBy>
  <cp:revision>4</cp:revision>
  <dcterms:created xsi:type="dcterms:W3CDTF">2022-07-26T16:24:22Z</dcterms:created>
  <dcterms:modified xsi:type="dcterms:W3CDTF">2022-07-27T05:34:43Z</dcterms:modified>
</cp:coreProperties>
</file>