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57" r:id="rId4"/>
    <p:sldId id="258" r:id="rId5"/>
    <p:sldId id="271" r:id="rId6"/>
    <p:sldId id="272" r:id="rId7"/>
    <p:sldId id="263" r:id="rId8"/>
    <p:sldId id="273" r:id="rId9"/>
    <p:sldId id="301" r:id="rId10"/>
    <p:sldId id="276" r:id="rId11"/>
    <p:sldId id="264" r:id="rId12"/>
    <p:sldId id="265" r:id="rId13"/>
    <p:sldId id="284" r:id="rId14"/>
    <p:sldId id="277" r:id="rId15"/>
    <p:sldId id="292" r:id="rId16"/>
    <p:sldId id="293" r:id="rId17"/>
    <p:sldId id="294" r:id="rId18"/>
    <p:sldId id="295" r:id="rId19"/>
    <p:sldId id="296" r:id="rId20"/>
    <p:sldId id="299" r:id="rId21"/>
    <p:sldId id="302" r:id="rId22"/>
    <p:sldId id="303" r:id="rId23"/>
    <p:sldId id="304" r:id="rId24"/>
    <p:sldId id="309" r:id="rId25"/>
    <p:sldId id="306" r:id="rId26"/>
    <p:sldId id="30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6" autoAdjust="0"/>
    <p:restoredTop sz="94660"/>
  </p:normalViewPr>
  <p:slideViewPr>
    <p:cSldViewPr>
      <p:cViewPr varScale="1">
        <p:scale>
          <a:sx n="108" d="100"/>
          <a:sy n="108" d="100"/>
        </p:scale>
        <p:origin x="21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35FB-DAC0-4C1C-9EB9-E680C0F8D95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71F02-7B04-48CD-AA52-978104DB5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3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CA1-E4B0-4B69-A5A7-ADA79A522FA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2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4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0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2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4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9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2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DB96-1B29-4CA0-90B1-3354AA495EC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0E05-E672-4F2B-8B66-A4BD82F9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2132856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STACK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3" t="-59" r="26100" b="59"/>
          <a:stretch/>
        </p:blipFill>
        <p:spPr bwMode="auto">
          <a:xfrm>
            <a:off x="467544" y="620688"/>
            <a:ext cx="2731326" cy="55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3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Push(x) 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x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스택에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넣습니다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top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을 증가합니다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 ) 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스택의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제일 위에 있는 값을 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리턴하고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을 감소합니다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Top( ) 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top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이 가리키는 데이터를 반환합니다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Size( ) 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스택에 있는 요소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데이터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의 총 수를 반환합니다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이를 통해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을 알 수 있습니다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Empty( ) 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스택이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비어 있는지 여부를 테스트합니다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비어있으면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안 비어있으면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을 반환합니다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EEC34-3A3C-49F0-BA32-0BF14D7AD2D6}"/>
              </a:ext>
            </a:extLst>
          </p:cNvPr>
          <p:cNvSpPr txBox="1"/>
          <p:nvPr/>
        </p:nvSpPr>
        <p:spPr>
          <a:xfrm>
            <a:off x="611560" y="230497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10803020104030203" pitchFamily="2" charset="-79"/>
                <a:cs typeface="Aharoni" panose="02010803020104030203" pitchFamily="2" charset="-79"/>
              </a:rPr>
              <a:t>STACK STL</a:t>
            </a:r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(STANDARD LIBRARY)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040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96752"/>
            <a:ext cx="835292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 </a:t>
            </a:r>
          </a:p>
          <a:p>
            <a:pPr fontAlgn="base"/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fontAlgn="base"/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 stack;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//stack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으로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스택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하나 생성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ko-KR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(4);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스택에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4,5,6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넣기 여기서는</a:t>
            </a:r>
          </a:p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맨위에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이 들어간다</a:t>
            </a:r>
          </a:p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  <a:p>
            <a:pPr fontAlgn="base"/>
            <a:endParaRPr lang="ko-KR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(“stack size : ", </a:t>
            </a:r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stack.size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 ); </a:t>
            </a:r>
          </a:p>
          <a:p>
            <a:pPr fontAlgn="base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스택에 들어가 있는 숫자의 개수가 출력된다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여기서는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이 출력된다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ko-KR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30497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10803020104030203" pitchFamily="2" charset="-79"/>
                <a:cs typeface="Aharoni" panose="02010803020104030203" pitchFamily="2" charset="-79"/>
              </a:rPr>
              <a:t>STACK STL</a:t>
            </a:r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(STANDARD LIBRARY)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31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412776"/>
            <a:ext cx="828092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</a:t>
            </a:r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stack.top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 ); </a:t>
            </a:r>
          </a:p>
          <a:p>
            <a:pPr fontAlgn="base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맨위에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있는 것이 출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력된다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여기서는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이 출력된다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fontAlgn="base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딱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을 하면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스택에서는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맨 위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있는게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빠지고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큐에서는 맨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아래에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있던게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빠진다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</a:t>
            </a:r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stack.top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  <a:endParaRPr lang="ko-KR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stack.top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  <a:endParaRPr lang="ko-KR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stack.empty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()){ </a:t>
            </a:r>
          </a:p>
          <a:p>
            <a:pPr fontAlgn="base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스택에 숫자가 하나도 없는가에 대해 알 수 있다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ko-KR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altLang="ko-K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(“stack is empty");</a:t>
            </a:r>
            <a:endParaRPr lang="ko-KR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8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 algn="ctr">
              <a:buNone/>
            </a:pPr>
            <a:r>
              <a:rPr lang="en-US" altLang="ko-KR" sz="6600" dirty="0"/>
              <a:t>6 – 16 / 4 + 2 * 6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555776" y="3717032"/>
            <a:ext cx="2664296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5616" y="3857329"/>
            <a:ext cx="4104456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156176" y="4077072"/>
            <a:ext cx="180020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43608" y="4365104"/>
            <a:ext cx="691276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0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연산자를 저장하는 </a:t>
            </a:r>
            <a:r>
              <a:rPr lang="ko-KR" altLang="en-US" sz="2000" b="1" dirty="0" err="1"/>
              <a:t>스택과</a:t>
            </a:r>
            <a:r>
              <a:rPr lang="ko-KR" altLang="en-US" sz="2000" b="1" dirty="0"/>
              <a:t> 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개 사용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36096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73648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36096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77330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465762" y="5032065"/>
            <a:ext cx="1884884" cy="1107996"/>
            <a:chOff x="2362471" y="914741"/>
            <a:chExt cx="2718860" cy="1107996"/>
          </a:xfrm>
        </p:grpSpPr>
        <p:sp>
          <p:nvSpPr>
            <p:cNvPr id="20" name="한쪽 모서리가 잘린 사각형 19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63028" y="914741"/>
              <a:ext cx="14255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-</a:t>
              </a:r>
              <a:endParaRPr lang="ko-KR" altLang="en-US" sz="66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572045" y="4225703"/>
            <a:ext cx="1884884" cy="546551"/>
            <a:chOff x="2362471" y="1201481"/>
            <a:chExt cx="2718860" cy="546551"/>
          </a:xfrm>
        </p:grpSpPr>
        <p:sp>
          <p:nvSpPr>
            <p:cNvPr id="23" name="한쪽 모서리가 잘린 사각형 22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572045" y="4772254"/>
            <a:ext cx="1884884" cy="546551"/>
            <a:chOff x="2362471" y="1201481"/>
            <a:chExt cx="2718860" cy="546551"/>
          </a:xfrm>
        </p:grpSpPr>
        <p:sp>
          <p:nvSpPr>
            <p:cNvPr id="26" name="한쪽 모서리가 잘린 사각형 25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16</a:t>
              </a:r>
              <a:endParaRPr lang="ko-KR" altLang="en-US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465762" y="4721678"/>
            <a:ext cx="1884884" cy="584775"/>
            <a:chOff x="2362471" y="1163257"/>
            <a:chExt cx="2718860" cy="584775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62434" y="1163257"/>
              <a:ext cx="14255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/</a:t>
              </a:r>
              <a:endParaRPr lang="ko-KR" altLang="en-US" sz="3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878451"/>
            <a:ext cx="8352928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16</a:t>
            </a:r>
            <a:r>
              <a:rPr lang="en-US" altLang="ko-KR" sz="28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나중에 나온 수가 연산자의 왼쪽</a:t>
            </a:r>
            <a:r>
              <a:rPr lang="en-US" altLang="ko-KR" sz="1400" b="1" dirty="0"/>
              <a:t>)</a:t>
            </a:r>
            <a:r>
              <a:rPr lang="en-US" altLang="ko-KR" sz="1400" dirty="0"/>
              <a:t>  </a:t>
            </a:r>
            <a:r>
              <a:rPr lang="en-US" altLang="ko-KR" sz="2800" dirty="0"/>
              <a:t>/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연산자</a:t>
            </a:r>
            <a:r>
              <a:rPr lang="en-US" altLang="ko-KR" sz="1400" b="1" dirty="0"/>
              <a:t>)  </a:t>
            </a:r>
            <a:r>
              <a:rPr lang="en-US" altLang="ko-KR" sz="2800" dirty="0"/>
              <a:t>4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먼저 나온 수가 연산자의 오른쪽</a:t>
            </a:r>
            <a:r>
              <a:rPr lang="en-US" altLang="ko-KR" sz="1400" b="1" dirty="0"/>
              <a:t>)  </a:t>
            </a:r>
            <a:r>
              <a:rPr lang="en-US" altLang="ko-KR" sz="2800" dirty="0"/>
              <a:t>=  4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계산결과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’4’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는 다시 수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스택에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 저장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5649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3519" y="26369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5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68363E-6 L 0.00018 -0.53076 " pathEditMode="relative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2.25717E-6 L 0.00018 -0.51642 " pathEditMode="relative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5717E-6 L 0.00018 -0.52475 " pathEditMode="relative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연산자를 저장하는 </a:t>
            </a:r>
            <a:r>
              <a:rPr lang="ko-KR" altLang="en-US" sz="2000" b="1" dirty="0" err="1"/>
              <a:t>스택과</a:t>
            </a:r>
            <a:r>
              <a:rPr lang="ko-KR" altLang="en-US" sz="2000" b="1" dirty="0"/>
              <a:t> 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36096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73648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36096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77330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465762" y="5032065"/>
            <a:ext cx="1884884" cy="1107996"/>
            <a:chOff x="2362471" y="914741"/>
            <a:chExt cx="2718860" cy="1107996"/>
          </a:xfrm>
        </p:grpSpPr>
        <p:sp>
          <p:nvSpPr>
            <p:cNvPr id="20" name="한쪽 모서리가 잘린 사각형 19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63028" y="914741"/>
              <a:ext cx="14255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-</a:t>
              </a:r>
              <a:endParaRPr lang="ko-KR" altLang="en-US" sz="6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572045" y="4772254"/>
            <a:ext cx="1884884" cy="546551"/>
            <a:chOff x="2362471" y="1201481"/>
            <a:chExt cx="2718860" cy="546551"/>
          </a:xfrm>
        </p:grpSpPr>
        <p:sp>
          <p:nvSpPr>
            <p:cNvPr id="26" name="한쪽 모서리가 잘린 사각형 25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7864" y="602128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6 – 4 = 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4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96115E-6 L 0.00018 -0.63113 " pathEditMode="relative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1.54487E-6 L 0.00018 -0.64153 " pathEditMode="relative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89824E-7 L -0.00157 -0.5821 " pathEditMode="relative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연산자를 저장하는 </a:t>
            </a:r>
            <a:r>
              <a:rPr lang="ko-KR" altLang="en-US" sz="2000" b="1" dirty="0" err="1"/>
              <a:t>스택과</a:t>
            </a:r>
            <a:r>
              <a:rPr lang="ko-KR" altLang="en-US" sz="2000" b="1" dirty="0"/>
              <a:t> 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36096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73648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36096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47664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17190" y="946024"/>
            <a:ext cx="1884884" cy="546551"/>
            <a:chOff x="4454939" y="-3164814"/>
            <a:chExt cx="2718860" cy="546551"/>
          </a:xfrm>
        </p:grpSpPr>
        <p:sp>
          <p:nvSpPr>
            <p:cNvPr id="20" name="한쪽 모서리가 잘린 사각형 19"/>
            <p:cNvSpPr/>
            <p:nvPr/>
          </p:nvSpPr>
          <p:spPr>
            <a:xfrm>
              <a:off x="4454939" y="-3164814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6942" y="-3076205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850171" y="817519"/>
            <a:ext cx="1884884" cy="1107996"/>
            <a:chOff x="4397045" y="-3491363"/>
            <a:chExt cx="2718860" cy="1107996"/>
          </a:xfrm>
        </p:grpSpPr>
        <p:sp>
          <p:nvSpPr>
            <p:cNvPr id="23" name="한쪽 모서리가 잘린 사각형 22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27992" y="-3491363"/>
              <a:ext cx="14255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+</a:t>
              </a:r>
              <a:endParaRPr lang="ko-KR" altLang="en-US" sz="6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84686" y="275341"/>
            <a:ext cx="1884884" cy="546551"/>
            <a:chOff x="4397045" y="-3156881"/>
            <a:chExt cx="2718860" cy="546551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30532" y="-306440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105037" y="147244"/>
            <a:ext cx="1884884" cy="1107996"/>
            <a:chOff x="4397045" y="-3280605"/>
            <a:chExt cx="2718860" cy="1107996"/>
          </a:xfrm>
        </p:grpSpPr>
        <p:sp>
          <p:nvSpPr>
            <p:cNvPr id="34" name="한쪽 모서리가 잘린 사각형 33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88842" y="-3280605"/>
              <a:ext cx="14255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*</a:t>
              </a:r>
              <a:endParaRPr lang="ko-KR" alt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1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16281E-7 L 0.14306 0.01041 L 0.13837 0.55551 " pathEditMode="relative" ptsTypes="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54487E-6 L 0.15086 0.01017 L 0.14774 0.57585 " pathEditMode="relative" ptsTypes="A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11841E-6 L -0.15538 0.00833 L -0.15851 0.60454 " pathEditMode="relative" ptsTypes="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1.52636E-6 L -0.18003 0.01041 L -0.18767 0.63136 " pathEditMode="relative" ptsTypes="A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연산자를 저장하는 </a:t>
            </a:r>
            <a:r>
              <a:rPr lang="ko-KR" altLang="en-US" sz="2000" b="1" dirty="0" err="1"/>
              <a:t>스택과</a:t>
            </a:r>
            <a:r>
              <a:rPr lang="ko-KR" altLang="en-US" sz="2000" b="1" dirty="0"/>
              <a:t> 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36096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73648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36096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47664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548733" y="4784170"/>
            <a:ext cx="1884884" cy="546551"/>
            <a:chOff x="4454939" y="-3164814"/>
            <a:chExt cx="2718860" cy="546551"/>
          </a:xfrm>
        </p:grpSpPr>
        <p:sp>
          <p:nvSpPr>
            <p:cNvPr id="20" name="한쪽 모서리가 잘린 사각형 19"/>
            <p:cNvSpPr/>
            <p:nvPr/>
          </p:nvSpPr>
          <p:spPr>
            <a:xfrm>
              <a:off x="4454939" y="-3164814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6942" y="-3076205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465762" y="4941168"/>
            <a:ext cx="1884884" cy="1107996"/>
            <a:chOff x="4397045" y="-3491363"/>
            <a:chExt cx="2718860" cy="1107996"/>
          </a:xfrm>
        </p:grpSpPr>
        <p:sp>
          <p:nvSpPr>
            <p:cNvPr id="23" name="한쪽 모서리가 잘린 사각형 22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27992" y="-3491363"/>
              <a:ext cx="14255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+</a:t>
              </a:r>
              <a:endParaRPr lang="ko-KR" altLang="en-US" sz="6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568356" y="4217335"/>
            <a:ext cx="1884884" cy="546551"/>
            <a:chOff x="4397045" y="-3156881"/>
            <a:chExt cx="2718860" cy="546551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30532" y="-306440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436096" y="4581128"/>
            <a:ext cx="1884884" cy="1107996"/>
            <a:chOff x="4397045" y="-3280605"/>
            <a:chExt cx="2718860" cy="1107996"/>
          </a:xfrm>
        </p:grpSpPr>
        <p:sp>
          <p:nvSpPr>
            <p:cNvPr id="34" name="한쪽 모서리가 잘린 사각형 33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88842" y="-3280605"/>
              <a:ext cx="14255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*</a:t>
              </a:r>
              <a:endParaRPr lang="ko-KR" altLang="en-US" sz="66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347864" y="602128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6 * 2 = 12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24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5.92593E-6 L -0.00104 -0.53749 L -0.14584 -0.54421 " pathEditMode="relative" ptsTypes="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00712 -0.57685 L 0.13976 -0.57292 " pathEditMode="relative" ptsTypes="A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2.22222E-6 L -0.00313 -0.53194 L -0.10417 -0.51828 " pathEditMode="relative" ptsTypes="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연산자를 저장하는 </a:t>
            </a:r>
            <a:r>
              <a:rPr lang="ko-KR" altLang="en-US" sz="2000" b="1" dirty="0" err="1"/>
              <a:t>스택과</a:t>
            </a:r>
            <a:r>
              <a:rPr lang="ko-KR" altLang="en-US" sz="2000" b="1" dirty="0"/>
              <a:t> 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36096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73648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36096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47664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548733" y="4784170"/>
            <a:ext cx="1884884" cy="546551"/>
            <a:chOff x="4454939" y="-3164814"/>
            <a:chExt cx="2718860" cy="546551"/>
          </a:xfrm>
        </p:grpSpPr>
        <p:sp>
          <p:nvSpPr>
            <p:cNvPr id="20" name="한쪽 모서리가 잘린 사각형 19"/>
            <p:cNvSpPr/>
            <p:nvPr/>
          </p:nvSpPr>
          <p:spPr>
            <a:xfrm>
              <a:off x="4454939" y="-3164814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6942" y="-3076205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465762" y="4941168"/>
            <a:ext cx="1884884" cy="1107996"/>
            <a:chOff x="4397045" y="-3491363"/>
            <a:chExt cx="2718860" cy="1107996"/>
          </a:xfrm>
        </p:grpSpPr>
        <p:sp>
          <p:nvSpPr>
            <p:cNvPr id="23" name="한쪽 모서리가 잘린 사각형 22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27992" y="-3491363"/>
              <a:ext cx="14255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+</a:t>
              </a:r>
              <a:endParaRPr lang="ko-KR" altLang="en-US" sz="66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347864" y="602128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6 * 2 = 12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0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208 -0.59861 L -0.10313 -0.59861 " pathEditMode="relative" ptsTypes="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88159E-6 C -0.00156 -0.08974 -0.00156 -0.17878 -0.00156 -0.26851 L 0.00157 -0.63137 " pathEditMode="relative" ptsTypes="f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20814E-6 L 0.00295 -0.57793 " pathEditMode="relative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연산자를 저장하는 </a:t>
            </a:r>
            <a:r>
              <a:rPr lang="ko-KR" altLang="en-US" sz="2000" b="1" dirty="0" err="1"/>
              <a:t>스택과</a:t>
            </a:r>
            <a:r>
              <a:rPr lang="ko-KR" altLang="en-US" sz="2000" b="1" dirty="0"/>
              <a:t> 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36096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73648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36096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47664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14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71600" y="5511663"/>
            <a:ext cx="28803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614" y="54193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3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616426" y="1324347"/>
            <a:ext cx="6128462" cy="2968749"/>
            <a:chOff x="1616426" y="460251"/>
            <a:chExt cx="6128462" cy="2968749"/>
          </a:xfrm>
        </p:grpSpPr>
        <p:sp>
          <p:nvSpPr>
            <p:cNvPr id="7" name="직사각형 6"/>
            <p:cNvSpPr/>
            <p:nvPr/>
          </p:nvSpPr>
          <p:spPr>
            <a:xfrm>
              <a:off x="1619672" y="1108323"/>
              <a:ext cx="6120680" cy="2320677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19672" y="3140968"/>
              <a:ext cx="612068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619672" y="460251"/>
              <a:ext cx="6120680" cy="64807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병합 3"/>
            <p:cNvSpPr/>
            <p:nvPr/>
          </p:nvSpPr>
          <p:spPr>
            <a:xfrm>
              <a:off x="7452320" y="748283"/>
              <a:ext cx="144016" cy="88429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19672" y="599621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스택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(STACK)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9672" y="11247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스택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9672" y="1494076"/>
              <a:ext cx="275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기본 연산자</a:t>
              </a:r>
              <a:r>
                <a:rPr lang="en-US" altLang="ko-KR" dirty="0"/>
                <a:t> – push, pop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16426" y="1863408"/>
              <a:ext cx="5523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STACK</a:t>
              </a:r>
              <a:r>
                <a:rPr lang="ko-KR" altLang="en-US" dirty="0"/>
                <a:t>의 라이브러리</a:t>
              </a:r>
              <a:r>
                <a:rPr lang="en-US" altLang="ko-KR" dirty="0"/>
                <a:t> – push, pop, top, size, empty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19672" y="2204864"/>
              <a:ext cx="161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STACK</a:t>
              </a:r>
              <a:r>
                <a:rPr lang="ko-KR" altLang="en-US" dirty="0"/>
                <a:t>의 활용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4442" y="256490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수식의 표기법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96615" y="317726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도움말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7649" y="315819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자동완성 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8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수식의 표기법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1) </a:t>
            </a:r>
            <a:r>
              <a:rPr lang="ko-KR" altLang="en-US" sz="2000" b="1" dirty="0"/>
              <a:t>전위 표기법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</a:t>
            </a:r>
            <a:r>
              <a:rPr lang="en-US" altLang="ko-KR" dirty="0"/>
              <a:t>+ - 6 / 16 4 * 2 6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2) </a:t>
            </a:r>
            <a:r>
              <a:rPr lang="ko-KR" altLang="en-US" sz="2000" b="1" dirty="0"/>
              <a:t>중위 표기법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</a:t>
            </a:r>
            <a:r>
              <a:rPr lang="en-US" altLang="ko-KR" dirty="0"/>
              <a:t>6 – 16 / 4 + 2 * 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b="1" dirty="0"/>
              <a:t>3) </a:t>
            </a:r>
            <a:r>
              <a:rPr lang="ko-KR" altLang="en-US" sz="2000" b="1" dirty="0"/>
              <a:t>후위 표기법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b="1" dirty="0"/>
              <a:t>  </a:t>
            </a:r>
            <a:r>
              <a:rPr lang="en-US" altLang="ko-KR" dirty="0"/>
              <a:t>6 16 4 / - 2 6 * +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5373216"/>
            <a:ext cx="194421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3568" y="5229200"/>
            <a:ext cx="3024336" cy="79208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8" y="5085184"/>
            <a:ext cx="33843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3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수 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 사용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77330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5649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577330" y="4784170"/>
            <a:ext cx="1884884" cy="546551"/>
            <a:chOff x="2362471" y="1201481"/>
            <a:chExt cx="2718860" cy="546551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16</a:t>
              </a:r>
              <a:endParaRPr lang="ko-KR" altLang="en-US" b="1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577330" y="4237619"/>
            <a:ext cx="1884884" cy="546551"/>
            <a:chOff x="2362471" y="1201481"/>
            <a:chExt cx="2718860" cy="546551"/>
          </a:xfrm>
        </p:grpSpPr>
        <p:sp>
          <p:nvSpPr>
            <p:cNvPr id="51" name="한쪽 모서리가 잘린 사각형 50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377426" y="3577992"/>
            <a:ext cx="1884884" cy="670275"/>
            <a:chOff x="4397045" y="-3280605"/>
            <a:chExt cx="2718860" cy="670275"/>
          </a:xfrm>
        </p:grpSpPr>
        <p:sp>
          <p:nvSpPr>
            <p:cNvPr id="54" name="한쪽 모서리가 잘린 사각형 53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88842" y="-3280605"/>
              <a:ext cx="1425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/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0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96115E-6 L -0.00312 -0.463 L 0.58455 -0.463 L 0.57986 -0.08395 " pathEditMode="relative" ptsTypes="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5717E-6 L -0.00295 -0.53677 L 0.18768 -0.53885 L 0.19393 -0.16374 " pathEditMode="relative" ptsTypes="AA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수 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 사용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77330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5649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377426" y="3420993"/>
            <a:ext cx="1884884" cy="1107996"/>
            <a:chOff x="4397045" y="-3437604"/>
            <a:chExt cx="2718860" cy="1107996"/>
          </a:xfrm>
        </p:grpSpPr>
        <p:sp>
          <p:nvSpPr>
            <p:cNvPr id="54" name="한쪽 모서리가 잘린 사각형 53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59630" y="-3437604"/>
              <a:ext cx="14255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-</a:t>
              </a:r>
              <a:endParaRPr lang="ko-KR" altLang="en-US" sz="6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577330" y="4781449"/>
            <a:ext cx="1884884" cy="546551"/>
            <a:chOff x="2362471" y="1201481"/>
            <a:chExt cx="2718860" cy="546551"/>
          </a:xfrm>
        </p:grpSpPr>
        <p:sp>
          <p:nvSpPr>
            <p:cNvPr id="22" name="한쪽 모서리가 잘린 사각형 21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587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24699E-6 L -0.00156 -0.55134 L 0.59237 -0.55134 L 0.59393 -0.1436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61425E-6 L 0.00451 -0.62904 L 0.22465 -0.62511 L 0.22621 -0.23982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수 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 사용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77330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5649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377426" y="3559078"/>
            <a:ext cx="1884884" cy="1107996"/>
            <a:chOff x="4397045" y="-3299519"/>
            <a:chExt cx="2718860" cy="1107996"/>
          </a:xfrm>
        </p:grpSpPr>
        <p:sp>
          <p:nvSpPr>
            <p:cNvPr id="54" name="한쪽 모서리가 잘린 사각형 53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59630" y="-3299519"/>
              <a:ext cx="14255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*</a:t>
              </a:r>
              <a:endParaRPr lang="ko-KR" altLang="en-US" sz="66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1206" y="404664"/>
            <a:ext cx="1884884" cy="546551"/>
            <a:chOff x="2362471" y="1201481"/>
            <a:chExt cx="2718860" cy="546551"/>
          </a:xfrm>
        </p:grpSpPr>
        <p:sp>
          <p:nvSpPr>
            <p:cNvPr id="20" name="한쪽 모서리가 잘린 사각형 19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54377" y="1196752"/>
            <a:ext cx="1884884" cy="546551"/>
            <a:chOff x="2362471" y="1201481"/>
            <a:chExt cx="2718860" cy="546551"/>
          </a:xfrm>
        </p:grpSpPr>
        <p:sp>
          <p:nvSpPr>
            <p:cNvPr id="26" name="한쪽 모서리가 잘린 사각형 25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989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5.06938E-6 L 0.02778 0.06338 L 0.02778 0.52452 " pathEditMode="relative" ptsTypes="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9408E-6 L 0.11841 3.9408E-6 L 0.11389 0.5555 " pathEditMode="relative" ptsTypes="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수 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 사용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77330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5649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377426" y="3559078"/>
            <a:ext cx="1884884" cy="1107996"/>
            <a:chOff x="4397045" y="-3299519"/>
            <a:chExt cx="2718860" cy="1107996"/>
          </a:xfrm>
        </p:grpSpPr>
        <p:sp>
          <p:nvSpPr>
            <p:cNvPr id="54" name="한쪽 모서리가 잘린 사각형 53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59630" y="-3299519"/>
              <a:ext cx="14255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*</a:t>
              </a:r>
              <a:endParaRPr lang="ko-KR" altLang="en-US" sz="66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577330" y="4237619"/>
            <a:ext cx="1884884" cy="546551"/>
            <a:chOff x="2362471" y="1201481"/>
            <a:chExt cx="2718860" cy="546551"/>
          </a:xfrm>
        </p:grpSpPr>
        <p:sp>
          <p:nvSpPr>
            <p:cNvPr id="20" name="한쪽 모서리가 잘린 사각형 19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577330" y="4784170"/>
            <a:ext cx="1884884" cy="546551"/>
            <a:chOff x="2362471" y="1201481"/>
            <a:chExt cx="2718860" cy="546551"/>
          </a:xfrm>
        </p:grpSpPr>
        <p:sp>
          <p:nvSpPr>
            <p:cNvPr id="26" name="한쪽 모서리가 잘린 사각형 25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002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80204E-6 L 0.00156 -0.55735 L 0.6092 -0.55527 L 0.60625 -0.07562 " pathEditMode="relative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5717E-6 L 0.00469 -0.63321 L 0.22466 -0.63113 L 0.22622 -0.15772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수 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 사용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77330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5649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377426" y="3356992"/>
            <a:ext cx="1884884" cy="1107996"/>
            <a:chOff x="4397045" y="-3501605"/>
            <a:chExt cx="2718860" cy="1107996"/>
          </a:xfrm>
        </p:grpSpPr>
        <p:sp>
          <p:nvSpPr>
            <p:cNvPr id="54" name="한쪽 모서리가 잘린 사각형 53"/>
            <p:cNvSpPr/>
            <p:nvPr/>
          </p:nvSpPr>
          <p:spPr>
            <a:xfrm>
              <a:off x="4397045" y="-31568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93244" y="-3501605"/>
              <a:ext cx="14255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+</a:t>
              </a:r>
              <a:endParaRPr lang="ko-KR" altLang="en-US" sz="6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572045" y="4784169"/>
            <a:ext cx="1884884" cy="546551"/>
            <a:chOff x="2362471" y="1201481"/>
            <a:chExt cx="2718860" cy="546551"/>
          </a:xfrm>
        </p:grpSpPr>
        <p:sp>
          <p:nvSpPr>
            <p:cNvPr id="22" name="한쪽 모서리가 잘린 사각형 21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77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5717E-6 C -0.00451 -0.01526 -0.00295 -0.00648 -0.00295 -0.0266 L -0.00156 -0.61263 L 0.61233 -0.60661 L 0.61233 -0.15564 " pathEditMode="relative" ptsTypes="f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6.61425E-6 L -8.67362E-19 -0.68639 L 0.22604 -0.68246 L 0.22761 -0.23982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활용 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※ </a:t>
            </a:r>
            <a:r>
              <a:rPr lang="ko-KR" altLang="en-US" sz="2000" b="1" dirty="0"/>
              <a:t>수를 저장하는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사용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수  </a:t>
            </a:r>
            <a:r>
              <a:rPr lang="ko-KR" altLang="en-US" sz="2000" b="1" dirty="0" err="1"/>
              <a:t>스택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 사용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47664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587727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6929" y="2348880"/>
            <a:ext cx="0" cy="35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77330" y="5330721"/>
            <a:ext cx="1884884" cy="546551"/>
            <a:chOff x="2362471" y="1201481"/>
            <a:chExt cx="2718860" cy="546551"/>
          </a:xfrm>
        </p:grpSpPr>
        <p:sp>
          <p:nvSpPr>
            <p:cNvPr id="17" name="한쪽 모서리가 잘린 사각형 16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14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9632" y="2175760"/>
            <a:ext cx="288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5649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97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02" y="3068960"/>
            <a:ext cx="3865774" cy="355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한 쪽 끝에서만 자료를 넣거나 뺄 수 있는 선형 구조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후입선출</a:t>
            </a:r>
            <a:r>
              <a:rPr lang="en-US" altLang="ko-KR" sz="2400" dirty="0"/>
              <a:t>(LIFO - Last In First Out)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43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기본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Push</a:t>
            </a:r>
            <a:r>
              <a:rPr lang="en-US" altLang="ko-KR" dirty="0"/>
              <a:t> : </a:t>
            </a:r>
            <a:r>
              <a:rPr lang="ko-KR" altLang="en-US" dirty="0"/>
              <a:t>자료를 입력하는 것</a:t>
            </a:r>
            <a:endParaRPr lang="en-US" altLang="ko-KR" dirty="0"/>
          </a:p>
          <a:p>
            <a:r>
              <a:rPr lang="en-US" altLang="ko-KR" b="1" dirty="0"/>
              <a:t>Pop</a:t>
            </a:r>
            <a:r>
              <a:rPr lang="en-US" altLang="ko-KR" dirty="0"/>
              <a:t> : </a:t>
            </a:r>
            <a:r>
              <a:rPr lang="ko-KR" altLang="en-US" dirty="0"/>
              <a:t>넣어둔 자료를 꺼내는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140968"/>
            <a:ext cx="4680520" cy="33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339752" y="764704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148064" y="764704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39752" y="5157192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/>
          <p:cNvSpPr/>
          <p:nvPr/>
        </p:nvSpPr>
        <p:spPr>
          <a:xfrm>
            <a:off x="2384478" y="4581127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2381841" y="403457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2362470" y="3470175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>
            <a:off x="2384478" y="2911657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2373221" y="236510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>
            <a:off x="2373221" y="178033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1800" y="35587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21800" y="41231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3808" y="469287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21800" y="300026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21800" y="245371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5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32551" y="19258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6</a:t>
            </a:r>
            <a:endParaRPr lang="ko-KR" altLang="en-US" dirty="0"/>
          </a:p>
        </p:txBody>
      </p:sp>
      <p:sp>
        <p:nvSpPr>
          <p:cNvPr id="31" name="왼쪽 화살표 30"/>
          <p:cNvSpPr/>
          <p:nvPr/>
        </p:nvSpPr>
        <p:spPr>
          <a:xfrm>
            <a:off x="5306685" y="1925897"/>
            <a:ext cx="1008112" cy="278967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6216" y="188071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5912870" y="175322"/>
            <a:ext cx="2718860" cy="546551"/>
            <a:chOff x="2362471" y="1201481"/>
            <a:chExt cx="2718860" cy="546551"/>
          </a:xfrm>
        </p:grpSpPr>
        <p:sp>
          <p:nvSpPr>
            <p:cNvPr id="35" name="한쪽 모서리가 잘린 사각형 34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 7</a:t>
              </a:r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39752" y="544522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&lt;push&gt;</a:t>
            </a:r>
            <a:endParaRPr lang="ko-KR" alt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538" y="721873"/>
            <a:ext cx="28803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68363E-6 L -0.37847 1.68363E-6 L -0.39236 0.15171 " pathEditMode="relative" ptsTypes="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339752" y="764704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148064" y="764704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39752" y="5157192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/>
          <p:cNvSpPr/>
          <p:nvPr/>
        </p:nvSpPr>
        <p:spPr>
          <a:xfrm>
            <a:off x="2384478" y="4581127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2381841" y="403457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2362470" y="3470175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>
            <a:off x="2384478" y="2911657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2373221" y="236510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>
            <a:off x="2373221" y="178033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1800" y="35587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21800" y="41231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3808" y="469287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21800" y="300026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21800" y="245371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5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32551" y="19258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6</a:t>
            </a:r>
            <a:endParaRPr lang="ko-KR" altLang="en-US" dirty="0"/>
          </a:p>
        </p:txBody>
      </p:sp>
      <p:sp>
        <p:nvSpPr>
          <p:cNvPr id="31" name="왼쪽 화살표 30"/>
          <p:cNvSpPr/>
          <p:nvPr/>
        </p:nvSpPr>
        <p:spPr>
          <a:xfrm>
            <a:off x="5306685" y="1335272"/>
            <a:ext cx="1008112" cy="278967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6216" y="12860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2357195" y="1201479"/>
            <a:ext cx="2718860" cy="546551"/>
            <a:chOff x="2362471" y="1201481"/>
            <a:chExt cx="2718860" cy="546551"/>
          </a:xfrm>
        </p:grpSpPr>
        <p:sp>
          <p:nvSpPr>
            <p:cNvPr id="35" name="한쪽 모서리가 잘린 사각형 34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 7</a:t>
              </a:r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39752" y="544522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&lt;push&gt;</a:t>
            </a:r>
            <a:endParaRPr lang="ko-KR" alt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538" y="721873"/>
            <a:ext cx="28803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8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339752" y="764704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148064" y="764704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39752" y="5157192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/>
          <p:cNvSpPr/>
          <p:nvPr/>
        </p:nvSpPr>
        <p:spPr>
          <a:xfrm>
            <a:off x="2384478" y="4581127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2381841" y="403457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2362470" y="3470175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>
            <a:off x="2384478" y="2911657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2373221" y="236510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>
            <a:off x="2373221" y="178033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1800" y="35587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21800" y="41231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3808" y="469287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21800" y="300026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21800" y="245371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5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32551" y="19258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6</a:t>
            </a:r>
            <a:endParaRPr lang="ko-KR" altLang="en-US" dirty="0"/>
          </a:p>
        </p:txBody>
      </p:sp>
      <p:sp>
        <p:nvSpPr>
          <p:cNvPr id="31" name="왼쪽 화살표 30"/>
          <p:cNvSpPr/>
          <p:nvPr/>
        </p:nvSpPr>
        <p:spPr>
          <a:xfrm>
            <a:off x="5306685" y="1335272"/>
            <a:ext cx="1008112" cy="278967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6216" y="12860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57195" y="1197409"/>
            <a:ext cx="2718860" cy="546551"/>
            <a:chOff x="2362471" y="1201481"/>
            <a:chExt cx="2718860" cy="546551"/>
          </a:xfrm>
        </p:grpSpPr>
        <p:sp>
          <p:nvSpPr>
            <p:cNvPr id="19" name="한쪽 모서리가 잘린 사각형 18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 7</a:t>
              </a:r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39752" y="544522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&lt;pop&gt;</a:t>
            </a:r>
            <a:endParaRPr lang="ko-KR" alt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4538" y="721873"/>
            <a:ext cx="28803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0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339752" y="764704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148064" y="764704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39752" y="5157192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/>
          <p:cNvSpPr/>
          <p:nvPr/>
        </p:nvSpPr>
        <p:spPr>
          <a:xfrm>
            <a:off x="2384478" y="4581127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2381841" y="403457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2362470" y="3470175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>
            <a:off x="2384478" y="2911657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2373221" y="236510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>
            <a:off x="2373221" y="178033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1800" y="35587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21800" y="41231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3808" y="469287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21800" y="300026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21800" y="245371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5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32551" y="19258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6</a:t>
            </a:r>
            <a:endParaRPr lang="ko-KR" altLang="en-US" dirty="0"/>
          </a:p>
        </p:txBody>
      </p:sp>
      <p:sp>
        <p:nvSpPr>
          <p:cNvPr id="31" name="왼쪽 화살표 30"/>
          <p:cNvSpPr/>
          <p:nvPr/>
        </p:nvSpPr>
        <p:spPr>
          <a:xfrm>
            <a:off x="5306685" y="1335272"/>
            <a:ext cx="1008112" cy="278967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6216" y="12860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57195" y="1197409"/>
            <a:ext cx="2718860" cy="546551"/>
            <a:chOff x="2362471" y="1201481"/>
            <a:chExt cx="2718860" cy="546551"/>
          </a:xfrm>
        </p:grpSpPr>
        <p:sp>
          <p:nvSpPr>
            <p:cNvPr id="19" name="한쪽 모서리가 잘린 사각형 18"/>
            <p:cNvSpPr/>
            <p:nvPr/>
          </p:nvSpPr>
          <p:spPr>
            <a:xfrm>
              <a:off x="2362471" y="1201481"/>
              <a:ext cx="2718860" cy="54655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821800" y="1290090"/>
              <a:ext cx="142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 7</a:t>
              </a:r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39752" y="544522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&lt;pop&gt;</a:t>
            </a:r>
            <a:endParaRPr lang="ko-KR" alt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4538" y="721873"/>
            <a:ext cx="28803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6.47549E-6 L 4.72222E-6 -0.16396 L 0.37239 -0.16396 " pathEditMode="relative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339752" y="764704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148064" y="764704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39752" y="5157192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/>
          <p:cNvSpPr/>
          <p:nvPr/>
        </p:nvSpPr>
        <p:spPr>
          <a:xfrm>
            <a:off x="2384478" y="4581127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2381841" y="403457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2362470" y="3470175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>
            <a:off x="2384478" y="2911657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2373221" y="236510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>
            <a:off x="2373221" y="1780336"/>
            <a:ext cx="2718860" cy="5465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1800" y="35587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21800" y="41231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3808" y="469287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21800" y="300026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21800" y="245371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5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32551" y="19258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6</a:t>
            </a:r>
            <a:endParaRPr lang="ko-KR" altLang="en-US" dirty="0"/>
          </a:p>
        </p:txBody>
      </p:sp>
      <p:sp>
        <p:nvSpPr>
          <p:cNvPr id="31" name="왼쪽 화살표 30"/>
          <p:cNvSpPr/>
          <p:nvPr/>
        </p:nvSpPr>
        <p:spPr>
          <a:xfrm>
            <a:off x="5364088" y="1925897"/>
            <a:ext cx="1008112" cy="278967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88224" y="18253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2" y="544522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&lt;pop&gt;</a:t>
            </a:r>
            <a:endParaRPr lang="ko-KR" alt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4538" y="721873"/>
            <a:ext cx="28803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altLang="ko-KR" sz="1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9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19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8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916</Words>
  <Application>Microsoft Office PowerPoint</Application>
  <PresentationFormat>화면 슬라이드 쇼(4:3)</PresentationFormat>
  <Paragraphs>485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Aharoni</vt:lpstr>
      <vt:lpstr>Arial</vt:lpstr>
      <vt:lpstr>Courier New</vt:lpstr>
      <vt:lpstr>Office 테마</vt:lpstr>
      <vt:lpstr>STACK</vt:lpstr>
      <vt:lpstr>PowerPoint 프레젠테이션</vt:lpstr>
      <vt:lpstr>STACK이란?</vt:lpstr>
      <vt:lpstr>스택의 기본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스택의 활용 예 1 </vt:lpstr>
      <vt:lpstr>스택의 활용 예 1</vt:lpstr>
      <vt:lpstr>스택의 활용 예 1</vt:lpstr>
      <vt:lpstr>스택의 활용 예 1</vt:lpstr>
      <vt:lpstr>스택의 활용 예 1</vt:lpstr>
      <vt:lpstr>스택의 활용 예 1</vt:lpstr>
      <vt:lpstr>스택의 활용 예 1</vt:lpstr>
      <vt:lpstr>스택의 활용 예 2</vt:lpstr>
      <vt:lpstr>스택의 활용 예 2</vt:lpstr>
      <vt:lpstr>스택의 활용 예 2</vt:lpstr>
      <vt:lpstr>스택의 활용 예 2</vt:lpstr>
      <vt:lpstr>스택의 활용 예 2</vt:lpstr>
      <vt:lpstr>스택의 활용 예 2</vt:lpstr>
      <vt:lpstr>스택의 활용 예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1-2</dc:creator>
  <cp:lastModifiedBy>임승재</cp:lastModifiedBy>
  <cp:revision>15</cp:revision>
  <dcterms:created xsi:type="dcterms:W3CDTF">2017-07-12T07:05:24Z</dcterms:created>
  <dcterms:modified xsi:type="dcterms:W3CDTF">2021-07-31T17:06:26Z</dcterms:modified>
</cp:coreProperties>
</file>