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3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3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0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4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1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5212-25D5-4D00-83E9-DA2F1BBACBF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6EAAA1-71D7-4383-A155-0AEAD62B92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5047-76DF-4CAD-9466-4F5A96CF0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소웨실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28320-1A2B-444F-858F-074DF1BF5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2016440008</a:t>
            </a:r>
          </a:p>
          <a:p>
            <a:r>
              <a:rPr lang="ko-KR" altLang="en-US" dirty="0"/>
              <a:t>국승주</a:t>
            </a:r>
          </a:p>
        </p:txBody>
      </p:sp>
    </p:spTree>
    <p:extLst>
      <p:ext uri="{BB962C8B-B14F-4D97-AF65-F5344CB8AC3E}">
        <p14:creationId xmlns:p14="http://schemas.microsoft.com/office/powerpoint/2010/main" val="29820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03EA8-33F7-4F42-BD93-8EA6CF93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46C87-557C-4502-AFAD-EACFEE83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공공데이터포털의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재난관련 정보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&amp;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지도를 이용한 웹 프로그래밍</a:t>
            </a:r>
            <a:endParaRPr lang="en-US" altLang="ko-KR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지역별로 지진 대피소를 조회할 수 있으며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, (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위도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경도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좌표 클릭 시 지도에서 해당 위치를 확대해서 보여주는 홈페이지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D5A40B-5377-4C77-894B-615EA40341CA}"/>
              </a:ext>
            </a:extLst>
          </p:cNvPr>
          <p:cNvGrpSpPr/>
          <p:nvPr/>
        </p:nvGrpSpPr>
        <p:grpSpPr>
          <a:xfrm>
            <a:off x="4568215" y="3496611"/>
            <a:ext cx="3055570" cy="2315183"/>
            <a:chOff x="7684851" y="3628417"/>
            <a:chExt cx="3055570" cy="23151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F8487B-3B31-448D-83C6-78EAB5D5C0ED}"/>
                </a:ext>
              </a:extLst>
            </p:cNvPr>
            <p:cNvSpPr/>
            <p:nvPr/>
          </p:nvSpPr>
          <p:spPr>
            <a:xfrm>
              <a:off x="7684851" y="3628417"/>
              <a:ext cx="3055570" cy="23151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0965DF-6D3F-454A-9794-9D243990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938" y="3859131"/>
              <a:ext cx="1699133" cy="1853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92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5CB7A-C331-477E-93A7-155D7583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C329-7E17-42BD-9BDE-7441C7E3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1. NAVER MAP API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를 이용해 전국 지도를 불러오는 함수를 만들어 전국 지도를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load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할 수 있도록 한다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전국 지도에서 시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도를 선택하면 해당 지역의 지진 대피소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list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를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table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형태로 불러올 수 있도록 한다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3. table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에서 위도와 경도를 선택하면 지도에서 해당 위치를 확대시켜 보여줄 수 있도록 한다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4.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지도 </a:t>
            </a:r>
            <a:r>
              <a:rPr lang="ko-KR" altLang="en-US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새로고침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버튼을 만들어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1.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에서 사용한 전국 지도 불러오는 함수를 다시 이용해 지도를 원래대로 보여줄 수 있도록 한다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6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18DA-1CDE-4E44-9D8D-7D6D445C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0A12-B1DD-4584-A135-D1A7F550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/>
          <a:lstStyle/>
          <a:p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전국 지도를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load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하는 함수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사용 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API :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행정구역 </a:t>
            </a:r>
            <a:r>
              <a:rPr lang="en-US" altLang="ko-KR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GeoJSON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데이터 레이어 표시하기</a:t>
            </a:r>
            <a:r>
              <a:rPr lang="en-US" altLang="ko-KR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endParaRPr lang="en-US" altLang="ko-KR" dirty="0">
              <a:solidFill>
                <a:srgbClr val="323130"/>
              </a:solidFill>
              <a:latin typeface="Segoe UI" panose="020B0502040204020203" pitchFamily="34" charset="0"/>
            </a:endParaRPr>
          </a:p>
          <a:p>
            <a:r>
              <a:rPr lang="ko-KR" altLang="en-US" dirty="0"/>
              <a:t>지진 대피소 </a:t>
            </a:r>
            <a:r>
              <a:rPr lang="en-US" altLang="ko-KR" dirty="0"/>
              <a:t>list</a:t>
            </a:r>
            <a:r>
              <a:rPr lang="ko-KR" altLang="en-US" dirty="0"/>
              <a:t>를 불러오는 함수</a:t>
            </a:r>
            <a:r>
              <a:rPr lang="en-US" altLang="ko-KR" dirty="0"/>
              <a:t>(</a:t>
            </a:r>
            <a:r>
              <a:rPr lang="ko-KR" altLang="en-US" dirty="0"/>
              <a:t>사용 </a:t>
            </a:r>
            <a:r>
              <a:rPr lang="en-US" altLang="ko-KR" dirty="0"/>
              <a:t>API : </a:t>
            </a:r>
            <a:r>
              <a:rPr lang="ko-KR" altLang="en-US" dirty="0"/>
              <a:t>행정안전부</a:t>
            </a:r>
            <a:r>
              <a:rPr lang="en-US" altLang="ko-KR" dirty="0"/>
              <a:t>_</a:t>
            </a:r>
            <a:r>
              <a:rPr lang="ko-KR" altLang="en-US" dirty="0"/>
              <a:t>지진 옥외대피장소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7F0D0DC-0103-494B-81C6-FD0A6787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85" y="2419527"/>
            <a:ext cx="3048425" cy="581106"/>
          </a:xfrm>
          <a:prstGeom prst="rect">
            <a:avLst/>
          </a:prstGeom>
        </p:spPr>
      </p:pic>
      <p:pic>
        <p:nvPicPr>
          <p:cNvPr id="11" name="그림 10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D76C81F0-A7A4-4605-BC3A-B0B30EEE5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85" y="3429000"/>
            <a:ext cx="914527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6D213-C256-4A75-9D2E-D68232A7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D126E-FCE2-48F1-A678-AB951105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지진 대피소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table</a:t>
            </a:r>
            <a:r>
              <a:rPr lang="ko-KR" altLang="en-US" dirty="0"/>
              <a:t>형태로 보여주는 함수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2DBFD6-9AB9-43DA-BC86-A7499B47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97852"/>
            <a:ext cx="914527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D016-2DB1-4E77-A571-6AEF9A57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0742D-D785-4212-9176-77449F9A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 입력 시 지도에 확대해서 보여주는 함수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5A2ACA-72FE-4AF7-ADBD-2C9801D9A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88" y="2452552"/>
            <a:ext cx="6238055" cy="3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3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7F44D-03EE-4C61-B740-14F5A1A1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EC8EA-682A-4B0D-AAFB-6CAF3D36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부족한 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경도에 맞게 지도 표현하기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모든 지진 옥외대피장소 불러오기</a:t>
            </a:r>
          </a:p>
        </p:txBody>
      </p:sp>
    </p:spTree>
    <p:extLst>
      <p:ext uri="{BB962C8B-B14F-4D97-AF65-F5344CB8AC3E}">
        <p14:creationId xmlns:p14="http://schemas.microsoft.com/office/powerpoint/2010/main" val="404776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37BF-8A9B-4912-AB65-AD583144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D2940-EB31-4FE2-8DEE-10EE9361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구현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C6A01-655D-4FF7-A549-0A356658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47" y="1953907"/>
            <a:ext cx="7053032" cy="40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3159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188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Segoe UI</vt:lpstr>
      <vt:lpstr>갤러리</vt:lpstr>
      <vt:lpstr>소웨실 프로젝트</vt:lpstr>
      <vt:lpstr>주제</vt:lpstr>
      <vt:lpstr>설계</vt:lpstr>
      <vt:lpstr>구현</vt:lpstr>
      <vt:lpstr>구현</vt:lpstr>
      <vt:lpstr>구현</vt:lpstr>
      <vt:lpstr>토론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소웨실 프로젝트</dc:title>
  <dc:creator>Kook Seungju</dc:creator>
  <cp:lastModifiedBy>Kook Seungju</cp:lastModifiedBy>
  <cp:revision>1</cp:revision>
  <dcterms:created xsi:type="dcterms:W3CDTF">2021-12-14T04:24:59Z</dcterms:created>
  <dcterms:modified xsi:type="dcterms:W3CDTF">2021-12-14T04:36:04Z</dcterms:modified>
</cp:coreProperties>
</file>