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17" r:id="rId2"/>
    <p:sldId id="418" r:id="rId3"/>
    <p:sldId id="416" r:id="rId4"/>
    <p:sldId id="402" r:id="rId5"/>
    <p:sldId id="413" r:id="rId6"/>
    <p:sldId id="403" r:id="rId7"/>
    <p:sldId id="404" r:id="rId8"/>
    <p:sldId id="405" r:id="rId9"/>
    <p:sldId id="412" r:id="rId10"/>
    <p:sldId id="406" r:id="rId11"/>
    <p:sldId id="407" r:id="rId12"/>
    <p:sldId id="414" r:id="rId13"/>
    <p:sldId id="415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86">
          <p15:clr>
            <a:srgbClr val="A4A3A4"/>
          </p15:clr>
        </p15:guide>
        <p15:guide id="4" orient="horz" pos="1110">
          <p15:clr>
            <a:srgbClr val="A4A3A4"/>
          </p15:clr>
        </p15:guide>
        <p15:guide id="5" pos="366">
          <p15:clr>
            <a:srgbClr val="A4A3A4"/>
          </p15:clr>
        </p15:guide>
        <p15:guide id="6" pos="3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4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30" y="84"/>
      </p:cViewPr>
      <p:guideLst>
        <p:guide orient="horz" pos="2160"/>
        <p:guide pos="3840"/>
        <p:guide orient="horz" pos="786"/>
        <p:guide orient="horz" pos="1110"/>
        <p:guide pos="366"/>
        <p:guide pos="3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2970F-6D66-4764-B324-DC4D988F38F7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FBC30-0205-43A0-8ECD-EBB3A3F7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1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7D4F-4120-46D1-92DA-E2BF15C423FD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1F87-36AA-46EE-9198-C02FE6E93DC3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75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E096-B694-4E50-82D0-E8B975C99E35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1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C996-76B7-4C1D-B6F3-028521A660BC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8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FB03-1B84-4B6C-80FD-3BFC2D247AF1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4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E26F-9D25-4BC7-8734-A495C8FBF4F3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1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A4DD-FC06-4AE7-95F1-966AF228BCE6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6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1ECC-321E-4702-9237-33FDE8481684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0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4C42-B7E0-4BE1-9E9F-D096EDE60712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9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679D-AD04-4CE6-8102-B23E3EEF5A2E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7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C339-28D8-4EC8-963E-882BF7BED511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3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C744-6EA0-4F2B-A61B-5A0B2F427327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3F30D-9930-4BEE-8B7A-3A1A3A9C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48B29B-B980-46F3-9F0F-824293A1B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385762"/>
            <a:ext cx="8782050" cy="1000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809146-E152-4889-9C73-3AF8086CF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2019300"/>
            <a:ext cx="90106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ko-KR" altLang="en-US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동적 </a:t>
            </a:r>
            <a:r>
              <a:rPr lang="ko-KR" altLang="en-US" b="1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스크래핑</a:t>
            </a:r>
            <a:r>
              <a:rPr lang="en-US" altLang="ko-KR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</a:t>
            </a:r>
            <a:r>
              <a:rPr lang="ko-KR" altLang="en-US" b="1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크롤링</a:t>
            </a:r>
            <a:r>
              <a:rPr lang="en-US" altLang="ko-KR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5" y="1608433"/>
            <a:ext cx="8176827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remDr</a:t>
            </a:r>
            <a:r>
              <a:rPr lang="en-US" altLang="ko-KR" sz="1200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&lt;- </a:t>
            </a:r>
            <a:r>
              <a:rPr lang="en-US" altLang="ko-KR" sz="1200" b="1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remoteDriver</a:t>
            </a:r>
            <a:r>
              <a:rPr lang="en-US" altLang="ko-KR" sz="1200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</a:t>
            </a:r>
            <a:r>
              <a:rPr lang="en-US" altLang="ko-KR" sz="1200" b="1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remoteServerAddr</a:t>
            </a:r>
            <a:r>
              <a:rPr lang="en-US" altLang="ko-KR" sz="1200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= "</a:t>
            </a:r>
            <a:r>
              <a:rPr lang="en-US" altLang="ko-KR" sz="1200" b="1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localhost</a:t>
            </a:r>
            <a:r>
              <a:rPr lang="en-US" altLang="ko-KR" sz="1200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" , port = 4445, </a:t>
            </a:r>
            <a:r>
              <a:rPr lang="en-US" altLang="ko-KR" sz="1200" b="1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browserName</a:t>
            </a:r>
            <a:r>
              <a:rPr lang="en-US" altLang="ko-KR" sz="1200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= "chrome")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remDr$open</a:t>
            </a:r>
            <a:r>
              <a:rPr lang="en-US" altLang="ko-KR" sz="1200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remDr$navigate</a:t>
            </a:r>
            <a:r>
              <a:rPr lang="en-US" altLang="ko-KR" sz="12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("http://www.google.com/")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webElem</a:t>
            </a:r>
            <a:r>
              <a:rPr lang="en-US" altLang="ko-KR" sz="12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&lt;- </a:t>
            </a:r>
            <a:r>
              <a:rPr lang="en-US" altLang="ko-KR" sz="12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remDr$findElement</a:t>
            </a:r>
            <a:r>
              <a:rPr lang="en-US" altLang="ko-KR" sz="12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(using = "</a:t>
            </a:r>
            <a:r>
              <a:rPr lang="en-US" altLang="ko-KR" sz="12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css</a:t>
            </a:r>
            <a:r>
              <a:rPr lang="en-US" altLang="ko-KR" sz="12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selector", "[name = 'q']")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webElem$sendKeysToElement</a:t>
            </a:r>
            <a:r>
              <a:rPr lang="en-US" altLang="ko-KR" sz="12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(list("PYTHON", key = "enter"))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remDr$navigate</a:t>
            </a:r>
            <a:r>
              <a:rPr lang="en-US" altLang="ko-KR" sz="12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("http://www.naver.com/")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str</a:t>
            </a:r>
            <a:r>
              <a:rPr lang="en-US" altLang="ko-KR" sz="12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</a:t>
            </a:r>
            <a:r>
              <a:rPr lang="en-US" altLang="ko-KR" sz="12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remDr</a:t>
            </a:r>
            <a:r>
              <a:rPr lang="en-US" altLang="ko-KR" sz="12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webElem</a:t>
            </a:r>
            <a:r>
              <a:rPr lang="en-US" altLang="ko-KR" sz="12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&lt;- </a:t>
            </a:r>
            <a:r>
              <a:rPr lang="en-US" altLang="ko-KR" sz="12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remDr$findElement</a:t>
            </a:r>
            <a:r>
              <a:rPr lang="en-US" altLang="ko-KR" sz="12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(using = "</a:t>
            </a:r>
            <a:r>
              <a:rPr lang="en-US" altLang="ko-KR" sz="12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css</a:t>
            </a:r>
            <a:r>
              <a:rPr lang="en-US" altLang="ko-KR" sz="12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selector", "#query")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webElem$sendKeysToElement</a:t>
            </a:r>
            <a:r>
              <a:rPr lang="en-US" altLang="ko-KR" sz="12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(list("PYTHON", key = "enter"))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str</a:t>
            </a:r>
            <a:r>
              <a:rPr lang="en-US" altLang="ko-KR" sz="12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</a:t>
            </a:r>
            <a:r>
              <a:rPr lang="en-US" altLang="ko-KR" sz="12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webElem</a:t>
            </a:r>
            <a:r>
              <a:rPr lang="en-US" altLang="ko-KR" sz="12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)</a:t>
            </a:r>
          </a:p>
        </p:txBody>
      </p:sp>
      <p:sp>
        <p:nvSpPr>
          <p:cNvPr id="3" name="설명선 2 2"/>
          <p:cNvSpPr/>
          <p:nvPr/>
        </p:nvSpPr>
        <p:spPr>
          <a:xfrm>
            <a:off x="6676846" y="1958195"/>
            <a:ext cx="2613803" cy="414067"/>
          </a:xfrm>
          <a:prstGeom prst="borderCallout2">
            <a:avLst>
              <a:gd name="adj1" fmla="val 18750"/>
              <a:gd name="adj2" fmla="val -1972"/>
              <a:gd name="adj3" fmla="val 18750"/>
              <a:gd name="adj4" fmla="val -16667"/>
              <a:gd name="adj5" fmla="val -18465"/>
              <a:gd name="adj6" fmla="val -2941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Selenium </a:t>
            </a:r>
            <a:r>
              <a:rPr lang="ko-KR" altLang="en-US" sz="1200" dirty="0">
                <a:solidFill>
                  <a:srgbClr val="FF0000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서버에 접속</a:t>
            </a:r>
          </a:p>
        </p:txBody>
      </p:sp>
      <p:sp>
        <p:nvSpPr>
          <p:cNvPr id="10" name="설명선 2 9"/>
          <p:cNvSpPr/>
          <p:nvPr/>
        </p:nvSpPr>
        <p:spPr>
          <a:xfrm>
            <a:off x="3580966" y="2096217"/>
            <a:ext cx="2613803" cy="414067"/>
          </a:xfrm>
          <a:prstGeom prst="borderCallout2">
            <a:avLst>
              <a:gd name="adj1" fmla="val 22400"/>
              <a:gd name="adj2" fmla="val -816"/>
              <a:gd name="adj3" fmla="val 41667"/>
              <a:gd name="adj4" fmla="val -41419"/>
              <a:gd name="adj5" fmla="val 4453"/>
              <a:gd name="adj6" fmla="val -7307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Selenium </a:t>
            </a:r>
            <a:r>
              <a:rPr lang="ko-KR" altLang="en-US" sz="1200" dirty="0">
                <a:solidFill>
                  <a:srgbClr val="FF0000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서버에 의해 제어되는 브라우저 기동</a:t>
            </a:r>
          </a:p>
        </p:txBody>
      </p:sp>
      <p:sp>
        <p:nvSpPr>
          <p:cNvPr id="12" name="설명선 2 11"/>
          <p:cNvSpPr/>
          <p:nvPr/>
        </p:nvSpPr>
        <p:spPr>
          <a:xfrm>
            <a:off x="5519035" y="2593674"/>
            <a:ext cx="3323039" cy="414067"/>
          </a:xfrm>
          <a:prstGeom prst="borderCallout2">
            <a:avLst>
              <a:gd name="adj1" fmla="val 18750"/>
              <a:gd name="adj2" fmla="val 81"/>
              <a:gd name="adj3" fmla="val 41667"/>
              <a:gd name="adj4" fmla="val -41419"/>
              <a:gd name="adj5" fmla="val 11994"/>
              <a:gd name="adj6" fmla="val -649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지정된 </a:t>
            </a:r>
            <a:r>
              <a:rPr lang="en-US" altLang="ko-KR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URL </a:t>
            </a:r>
            <a:r>
              <a:rPr lang="ko-KR" altLang="en-US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페이지 를 요청하고 </a:t>
            </a:r>
            <a:r>
              <a:rPr lang="ko-KR" altLang="en-US" sz="1200" dirty="0" err="1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랜더링</a:t>
            </a:r>
            <a:r>
              <a:rPr lang="en-US" altLang="ko-KR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자바스크립트코드 수행</a:t>
            </a:r>
            <a:r>
              <a:rPr lang="en-US" altLang="ko-KR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)</a:t>
            </a:r>
            <a:endParaRPr lang="ko-KR" altLang="en-US" sz="1200" dirty="0">
              <a:solidFill>
                <a:srgbClr val="FF0000"/>
              </a:solidFill>
              <a:latin typeface="THE개이득" pitchFamily="18" charset="-127"/>
              <a:ea typeface="THE개이득" pitchFamily="18" charset="-127"/>
              <a:cs typeface="THE개이득" pitchFamily="18" charset="-127"/>
            </a:endParaRPr>
          </a:p>
        </p:txBody>
      </p:sp>
      <p:sp>
        <p:nvSpPr>
          <p:cNvPr id="13" name="설명선 2 12"/>
          <p:cNvSpPr/>
          <p:nvPr/>
        </p:nvSpPr>
        <p:spPr>
          <a:xfrm>
            <a:off x="6269533" y="3194649"/>
            <a:ext cx="2382761" cy="414067"/>
          </a:xfrm>
          <a:prstGeom prst="borderCallout2">
            <a:avLst>
              <a:gd name="adj1" fmla="val 27875"/>
              <a:gd name="adj2" fmla="val -721"/>
              <a:gd name="adj3" fmla="val 41667"/>
              <a:gd name="adj4" fmla="val -41419"/>
              <a:gd name="adj5" fmla="val -782"/>
              <a:gd name="adj6" fmla="val -6294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태그에 대한 </a:t>
            </a:r>
            <a:r>
              <a:rPr lang="en-US" altLang="ko-KR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DOM </a:t>
            </a:r>
            <a:r>
              <a:rPr lang="ko-KR" altLang="en-US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객체 찾기</a:t>
            </a:r>
          </a:p>
        </p:txBody>
      </p:sp>
      <p:sp>
        <p:nvSpPr>
          <p:cNvPr id="14" name="설명선 2 13"/>
          <p:cNvSpPr/>
          <p:nvPr/>
        </p:nvSpPr>
        <p:spPr>
          <a:xfrm>
            <a:off x="5026514" y="3778369"/>
            <a:ext cx="3539516" cy="414067"/>
          </a:xfrm>
          <a:prstGeom prst="borderCallout2">
            <a:avLst>
              <a:gd name="adj1" fmla="val 22400"/>
              <a:gd name="adj2" fmla="val -860"/>
              <a:gd name="adj3" fmla="val 41667"/>
              <a:gd name="adj4" fmla="val -41419"/>
              <a:gd name="adj5" fmla="val -55964"/>
              <a:gd name="adj6" fmla="val -4464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&lt;input&gt; </a:t>
            </a:r>
            <a:r>
              <a:rPr lang="ko-KR" altLang="en-US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태그에 텍스트 입력하고 </a:t>
            </a:r>
            <a:r>
              <a:rPr lang="ko-KR" altLang="en-US" sz="1200" dirty="0" err="1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엔터키</a:t>
            </a:r>
            <a:r>
              <a:rPr lang="ko-KR" altLang="en-US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입력을 자동화 하기</a:t>
            </a:r>
          </a:p>
        </p:txBody>
      </p:sp>
    </p:spTree>
    <p:extLst>
      <p:ext uri="{BB962C8B-B14F-4D97-AF65-F5344CB8AC3E}">
        <p14:creationId xmlns:p14="http://schemas.microsoft.com/office/powerpoint/2010/main" val="545090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ko-KR" altLang="en-US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동적 </a:t>
            </a:r>
            <a:r>
              <a:rPr lang="ko-KR" altLang="en-US" b="1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스크래핑</a:t>
            </a:r>
            <a:r>
              <a:rPr lang="en-US" altLang="ko-KR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</a:t>
            </a:r>
            <a:r>
              <a:rPr lang="ko-KR" altLang="en-US" b="1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크롤링</a:t>
            </a:r>
            <a:r>
              <a:rPr lang="en-US" altLang="ko-KR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762640" cy="49039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url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&lt;- "http://unico2013.dothome.co.kr/crawling/tagstyle.html"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remDr$navigate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</a:t>
            </a: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url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# </a:t>
            </a:r>
            <a:r>
              <a:rPr lang="ko-KR" altLang="en-US" sz="1400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단수형으로 </a:t>
            </a:r>
            <a:r>
              <a:rPr lang="ko-KR" altLang="en-US" sz="1400" b="1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노드</a:t>
            </a:r>
            <a:r>
              <a:rPr lang="ko-KR" altLang="en-US" sz="1400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추출 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- </a:t>
            </a: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WebElement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ko-KR" altLang="en-US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객체 리턴</a:t>
            </a:r>
            <a:endParaRPr lang="en-US" altLang="ko-KR" sz="1400" dirty="0"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one &lt;- </a:t>
            </a: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remDr$findElement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(using='</a:t>
            </a: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css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selector','div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') # </a:t>
            </a:r>
            <a:r>
              <a:rPr lang="ko-KR" altLang="en-US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노드</a:t>
            </a:r>
            <a:r>
              <a:rPr lang="ko-KR" altLang="en-US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한 개 리턴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</a:t>
            </a: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webElement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ko-KR" altLang="en-US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객체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one$getElementTagName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one$getElementText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one$getElementAttribute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("style")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# </a:t>
            </a:r>
            <a:r>
              <a:rPr lang="ko-KR" altLang="en-US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단수형으로 없는 </a:t>
            </a:r>
            <a:r>
              <a:rPr lang="ko-KR" altLang="en-US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노드</a:t>
            </a:r>
            <a:r>
              <a:rPr lang="ko-KR" altLang="en-US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추출 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– </a:t>
            </a:r>
            <a:r>
              <a:rPr lang="ko-KR" altLang="en-US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오류 발생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one &lt;- NULL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one &lt;- </a:t>
            </a: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remDr$findElement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(using='</a:t>
            </a: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css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selector','p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')</a:t>
            </a:r>
            <a:endParaRPr lang="ko-KR" altLang="en-US" sz="1400" dirty="0"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# </a:t>
            </a:r>
            <a:r>
              <a:rPr lang="ko-KR" altLang="en-US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만일 오류 발생을 무시하고 싶어서 사용하지만 소용없음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ko-KR" altLang="en-US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외부 라이브러리 사용 때문이라 추정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(^^)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# </a:t>
            </a:r>
            <a:r>
              <a:rPr lang="ko-KR" altLang="en-US" sz="1400" b="1" dirty="0">
                <a:solidFill>
                  <a:srgbClr val="FF0000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없을 수도 있으면 복수형</a:t>
            </a:r>
            <a:r>
              <a:rPr lang="en-US" altLang="ko-KR" sz="1400" b="1" dirty="0">
                <a:solidFill>
                  <a:srgbClr val="FF0000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</a:t>
            </a:r>
            <a:r>
              <a:rPr lang="en-US" altLang="ko-KR" sz="1400" b="1" dirty="0" err="1">
                <a:solidFill>
                  <a:srgbClr val="FF0000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findElements</a:t>
            </a:r>
            <a:r>
              <a:rPr lang="en-US" altLang="ko-KR" sz="1400" b="1" dirty="0">
                <a:solidFill>
                  <a:srgbClr val="FF0000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()) </a:t>
            </a:r>
            <a:r>
              <a:rPr lang="ko-KR" altLang="en-US" sz="1400" b="1" dirty="0" err="1">
                <a:solidFill>
                  <a:srgbClr val="FF0000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사용할것</a:t>
            </a:r>
            <a:endParaRPr lang="ko-KR" altLang="en-US" sz="1400" b="1" dirty="0">
              <a:solidFill>
                <a:srgbClr val="FF0000"/>
              </a:solidFill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one &lt;- NULL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try(one&lt;-</a:t>
            </a: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remDr$findElement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(using='</a:t>
            </a: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css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selector','p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')) </a:t>
            </a:r>
          </a:p>
        </p:txBody>
      </p:sp>
    </p:spTree>
    <p:extLst>
      <p:ext uri="{BB962C8B-B14F-4D97-AF65-F5344CB8AC3E}">
        <p14:creationId xmlns:p14="http://schemas.microsoft.com/office/powerpoint/2010/main" val="67223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ko-KR" altLang="en-US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동적 </a:t>
            </a:r>
            <a:r>
              <a:rPr lang="ko-KR" altLang="en-US" b="1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스크래핑</a:t>
            </a:r>
            <a:r>
              <a:rPr lang="en-US" altLang="ko-KR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</a:t>
            </a:r>
            <a:r>
              <a:rPr lang="ko-KR" altLang="en-US" b="1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크롤링</a:t>
            </a:r>
            <a:r>
              <a:rPr lang="en-US" altLang="ko-KR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762640" cy="29649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FF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#</a:t>
            </a:r>
            <a:r>
              <a:rPr lang="ko-KR" altLang="en-US" sz="1400" b="1" dirty="0">
                <a:solidFill>
                  <a:srgbClr val="0000FF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복수형으로 </a:t>
            </a:r>
            <a:r>
              <a:rPr lang="ko-KR" altLang="en-US" sz="1400" b="1" dirty="0" err="1">
                <a:solidFill>
                  <a:srgbClr val="0000FF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노드</a:t>
            </a:r>
            <a:r>
              <a:rPr lang="ko-KR" altLang="en-US" sz="1400" b="1" dirty="0">
                <a:solidFill>
                  <a:srgbClr val="0000FF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추출 </a:t>
            </a:r>
            <a:r>
              <a:rPr lang="en-US" altLang="ko-KR" sz="1400" dirty="0">
                <a:solidFill>
                  <a:srgbClr val="0000FF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– list </a:t>
            </a:r>
            <a:r>
              <a:rPr lang="ko-KR" altLang="en-US" sz="1400" dirty="0">
                <a:solidFill>
                  <a:srgbClr val="0000FF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객체 리턴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more &lt;- </a:t>
            </a: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remDr$findElements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(using='</a:t>
            </a: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css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selector','div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sapply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(more, function(x) </a:t>
            </a: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x$getElementTagName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sapply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(more, function(x) </a:t>
            </a: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x$getElementText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())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0000FF"/>
              </a:solidFill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FF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#</a:t>
            </a:r>
            <a:r>
              <a:rPr lang="ko-KR" altLang="en-US" sz="1400" dirty="0">
                <a:solidFill>
                  <a:srgbClr val="0000FF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복수형으로 없는 추출 </a:t>
            </a:r>
            <a:r>
              <a:rPr lang="en-US" altLang="ko-KR" sz="1400" dirty="0">
                <a:solidFill>
                  <a:srgbClr val="0000FF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– </a:t>
            </a:r>
            <a:r>
              <a:rPr lang="ko-KR" altLang="en-US" sz="1400" dirty="0">
                <a:solidFill>
                  <a:srgbClr val="0000FF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비어있는 </a:t>
            </a:r>
            <a:r>
              <a:rPr lang="en-US" altLang="ko-KR" sz="1400" dirty="0">
                <a:solidFill>
                  <a:srgbClr val="0000FF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list </a:t>
            </a:r>
            <a:r>
              <a:rPr lang="ko-KR" altLang="en-US" sz="1400" dirty="0">
                <a:solidFill>
                  <a:srgbClr val="0000FF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객체 리턴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more &lt;- </a:t>
            </a: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remDr$findElements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(using='</a:t>
            </a: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css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selector','p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')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if(length(more) == 0)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 cat("&lt;p&gt; </a:t>
            </a:r>
            <a:r>
              <a:rPr lang="ko-KR" altLang="en-US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태그는 </a:t>
            </a:r>
            <a:r>
              <a:rPr lang="ko-KR" altLang="en-US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없슈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\n")</a:t>
            </a:r>
          </a:p>
        </p:txBody>
      </p:sp>
    </p:spTree>
    <p:extLst>
      <p:ext uri="{BB962C8B-B14F-4D97-AF65-F5344CB8AC3E}">
        <p14:creationId xmlns:p14="http://schemas.microsoft.com/office/powerpoint/2010/main" val="225045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ko-KR" altLang="en-US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동적 </a:t>
            </a:r>
            <a:r>
              <a:rPr lang="ko-KR" altLang="en-US" b="1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스크래핑</a:t>
            </a:r>
            <a:r>
              <a:rPr lang="en-US" altLang="ko-KR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</a:t>
            </a:r>
            <a:r>
              <a:rPr lang="ko-KR" altLang="en-US" b="1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크롤링</a:t>
            </a:r>
            <a:r>
              <a:rPr lang="en-US" altLang="ko-KR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762640" cy="49039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#</a:t>
            </a:r>
            <a:r>
              <a:rPr lang="ko-KR" altLang="en-US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이벤트 처리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remDr$navigate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("http://unico2013.dothome.co.kr/crawling/exercise_bs.html")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one&lt;-</a:t>
            </a: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remDr$findElement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(using='</a:t>
            </a: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css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selector','</a:t>
            </a: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a:nth-of-type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(4)')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one$getElementTagName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one$getElementText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one$clickElement</a:t>
            </a:r>
            <a:r>
              <a:rPr lang="en-US" altLang="ko-KR" sz="1400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url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&lt;- "http://unico2013.dothome.co.kr/crawling/exercise_bs.html"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remDr$navigate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</a:t>
            </a: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url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one&lt;-</a:t>
            </a: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remDr$findElement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(using='</a:t>
            </a: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css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selector','</a:t>
            </a: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a:nth-of-type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(3)')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one$getElementTagName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one$getElementText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remDr$executeScript</a:t>
            </a:r>
            <a:r>
              <a:rPr lang="en-US" altLang="ko-KR" sz="1400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("arguments[0].click();",list(one));</a:t>
            </a:r>
          </a:p>
        </p:txBody>
      </p:sp>
    </p:spTree>
    <p:extLst>
      <p:ext uri="{BB962C8B-B14F-4D97-AF65-F5344CB8AC3E}">
        <p14:creationId xmlns:p14="http://schemas.microsoft.com/office/powerpoint/2010/main" val="412732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3F30D-9930-4BEE-8B7A-3A1A3A9C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F4B266-54D8-4AF2-B245-78B2055FF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" y="476250"/>
            <a:ext cx="6053138" cy="2952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CB8B48-2EA1-407D-86B5-3880C8063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87" y="3771900"/>
            <a:ext cx="6958013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8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85ACED-BBB5-46AE-B4BA-F939AD18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54B52C-83D2-4CB3-88C5-0249DDC43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371475"/>
            <a:ext cx="4457700" cy="18384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C0F99A-9AD0-4C72-B447-833AD20E9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430" y="456010"/>
            <a:ext cx="5668857" cy="43452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BA89BFA-52F9-4BE6-9453-93D2633F6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50" y="4229379"/>
            <a:ext cx="5257800" cy="1933015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BCFCA02-B364-412D-86D3-FD494B40167C}"/>
              </a:ext>
            </a:extLst>
          </p:cNvPr>
          <p:cNvSpPr/>
          <p:nvPr/>
        </p:nvSpPr>
        <p:spPr>
          <a:xfrm>
            <a:off x="800100" y="1095375"/>
            <a:ext cx="2019300" cy="4000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B368862-2606-4FFA-AA01-603432B6020B}"/>
              </a:ext>
            </a:extLst>
          </p:cNvPr>
          <p:cNvSpPr/>
          <p:nvPr/>
        </p:nvSpPr>
        <p:spPr>
          <a:xfrm>
            <a:off x="4124325" y="3571875"/>
            <a:ext cx="2152650" cy="2857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D1B0049-3EC7-4C5E-BF5C-5B54BBE4704B}"/>
              </a:ext>
            </a:extLst>
          </p:cNvPr>
          <p:cNvSpPr/>
          <p:nvPr/>
        </p:nvSpPr>
        <p:spPr>
          <a:xfrm>
            <a:off x="2305050" y="5677018"/>
            <a:ext cx="1343025" cy="1903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6D5C8D5-9232-484D-8413-37AC00898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4" y="2604509"/>
            <a:ext cx="3072765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크롬 브라우저의 드라이버 프로그램 준비</a:t>
            </a:r>
            <a:endParaRPr kumimoji="1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101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ko-KR" altLang="en-US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동적 </a:t>
            </a:r>
            <a:r>
              <a:rPr lang="ko-KR" altLang="en-US" b="1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스크래핑</a:t>
            </a:r>
            <a:r>
              <a:rPr lang="en-US" altLang="ko-KR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</a:t>
            </a:r>
            <a:r>
              <a:rPr lang="ko-KR" altLang="en-US" b="1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크롤링</a:t>
            </a:r>
            <a:r>
              <a:rPr lang="en-US" altLang="ko-KR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572140" cy="39344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다음의 경우에는 웹 페이지의 내용이 동적으로 생성되는 경우로 지금까지의 방법으로 </a:t>
            </a:r>
            <a:r>
              <a:rPr lang="ko-KR" altLang="en-US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스크래핑</a:t>
            </a:r>
            <a:r>
              <a:rPr lang="ko-KR" altLang="en-US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할 수 없다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사용자의 선택과 같은 이벤트에 의해서 자바스크립트의 수행 결과로 </a:t>
            </a:r>
            <a:r>
              <a:rPr lang="ko-KR" altLang="en-US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컨텐츠를</a:t>
            </a:r>
            <a:r>
              <a:rPr lang="ko-KR" altLang="en-US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생성한다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.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페이지의 </a:t>
            </a:r>
            <a:r>
              <a:rPr lang="ko-KR" altLang="en-US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랜더링을</a:t>
            </a:r>
            <a:r>
              <a:rPr lang="ko-KR" altLang="en-US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끝낸 후에 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Ajax </a:t>
            </a:r>
            <a:r>
              <a:rPr lang="ko-KR" altLang="en-US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기술을 이용하여 서버로 부터 </a:t>
            </a:r>
            <a:r>
              <a:rPr lang="ko-KR" altLang="en-US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컨텐트의</a:t>
            </a:r>
            <a:r>
              <a:rPr lang="ko-KR" altLang="en-US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일부를 </a:t>
            </a:r>
            <a:r>
              <a:rPr lang="ko-KR" altLang="en-US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전송받아</a:t>
            </a:r>
            <a:r>
              <a:rPr lang="ko-KR" altLang="en-US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동적으로 구성한다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이러한 경우에는 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Selenium </a:t>
            </a:r>
            <a:r>
              <a:rPr lang="ko-KR" altLang="en-US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을 사용하면 제어되는 브라우저에 페이지를 </a:t>
            </a:r>
            <a:r>
              <a:rPr lang="ko-KR" altLang="en-US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랜더링</a:t>
            </a:r>
            <a:r>
              <a:rPr lang="ko-KR" altLang="en-US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해놓고 </a:t>
            </a:r>
            <a:r>
              <a:rPr lang="ko-KR" altLang="en-US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랜더링된</a:t>
            </a:r>
            <a:r>
              <a:rPr lang="ko-KR" altLang="en-US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결과에서 </a:t>
            </a:r>
            <a:r>
              <a:rPr lang="ko-KR" altLang="en-US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컨텐츠를</a:t>
            </a:r>
            <a:r>
              <a:rPr lang="ko-KR" altLang="en-US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읽어올 수 있다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뿐만 아니라 </a:t>
            </a:r>
            <a:r>
              <a:rPr lang="ko-KR" altLang="en-US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컨텐츠내에서</a:t>
            </a:r>
            <a:r>
              <a:rPr lang="ko-KR" altLang="en-US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클릭이벤트를 발생할 수도 있으며 로그인과 같은 데이터를 입력하는 것도 가능하다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[ Selenium </a:t>
            </a:r>
            <a:r>
              <a:rPr lang="ko-KR" altLang="en-US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서버 기동 과정 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]</a:t>
            </a:r>
          </a:p>
          <a:p>
            <a:pPr marL="228600" indent="-228600">
              <a:lnSpc>
                <a:spcPct val="150000"/>
              </a:lnSpc>
              <a:buAutoNum type="arabicParenBoth"/>
            </a:pPr>
            <a:r>
              <a:rPr lang="en-US" altLang="ko-KR" sz="1400" b="1" dirty="0">
                <a:solidFill>
                  <a:srgbClr val="FF0000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chromedriver.exe,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selenium-server-standalone-4.0.0-alpha-1.jar 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ko-KR" altLang="en-US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를 </a:t>
            </a:r>
            <a:r>
              <a:rPr lang="ko-KR" altLang="en-US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네이버</a:t>
            </a:r>
            <a:r>
              <a:rPr lang="ko-KR" altLang="en-US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MYBOX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   </a:t>
            </a:r>
            <a:r>
              <a:rPr lang="ko-KR" altLang="en-US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에서 다운로드 하여 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c:\xxx\Rexam\</a:t>
            </a:r>
            <a:r>
              <a:rPr lang="en-US" altLang="ko-KR" sz="1400" b="1" dirty="0">
                <a:solidFill>
                  <a:srgbClr val="FF0000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selenium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ko-KR" altLang="en-US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폴더를 생성하고 저장한다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(2) </a:t>
            </a: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cmd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ko-KR" altLang="en-US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창을 기동시키고 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c:\xxx\Rexam\selenium </a:t>
            </a:r>
            <a:r>
              <a:rPr lang="ko-KR" altLang="en-US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로 옮겨가서 다음 명령을 수행시켜서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 Selenium </a:t>
            </a:r>
            <a:r>
              <a:rPr lang="ko-KR" altLang="en-US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서버를 기동시킨다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.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9456" y="5596265"/>
            <a:ext cx="857214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java -</a:t>
            </a:r>
            <a:r>
              <a:rPr lang="en-US" altLang="ko-KR" sz="1400" dirty="0" err="1">
                <a:solidFill>
                  <a:srgbClr val="0000FF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Dwebdriver.chrome.driver</a:t>
            </a:r>
            <a:r>
              <a:rPr lang="en-US" altLang="ko-KR" sz="1400" dirty="0">
                <a:solidFill>
                  <a:srgbClr val="0000FF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="chromedriver.exe" -jar selenium-server-standalone-4.0.0-alpha-1.jar -port 4445</a:t>
            </a:r>
            <a:endParaRPr lang="ko-KR" altLang="en-US" sz="1400" dirty="0">
              <a:solidFill>
                <a:srgbClr val="0000FF"/>
              </a:solidFill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</p:txBody>
      </p:sp>
      <p:sp>
        <p:nvSpPr>
          <p:cNvPr id="4" name="설명선 1 3"/>
          <p:cNvSpPr/>
          <p:nvPr/>
        </p:nvSpPr>
        <p:spPr>
          <a:xfrm>
            <a:off x="6887077" y="3506491"/>
            <a:ext cx="2446921" cy="1743076"/>
          </a:xfrm>
          <a:prstGeom prst="borderCallout1">
            <a:avLst>
              <a:gd name="adj1" fmla="val 26120"/>
              <a:gd name="adj2" fmla="val -303"/>
              <a:gd name="adj3" fmla="val 124573"/>
              <a:gd name="adj4" fmla="val -56685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네이버</a:t>
            </a:r>
            <a:r>
              <a:rPr lang="ko-KR" altLang="en-US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클라우드에서</a:t>
            </a:r>
            <a:r>
              <a:rPr lang="ko-KR" altLang="en-US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chromedriver.exe</a:t>
            </a:r>
            <a:r>
              <a:rPr lang="ko-KR" altLang="en-US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xxxx.jar </a:t>
            </a:r>
            <a:r>
              <a:rPr lang="ko-KR" altLang="en-US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파일을 </a:t>
            </a:r>
            <a:r>
              <a:rPr lang="ko-KR" altLang="en-US" sz="1200" dirty="0" err="1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다운로드하여</a:t>
            </a:r>
            <a:r>
              <a:rPr lang="ko-KR" altLang="en-US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C:/xxx/Rexam/selenium </a:t>
            </a:r>
            <a:r>
              <a:rPr lang="ko-KR" altLang="en-US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폴더에 저장한다</a:t>
            </a:r>
            <a:r>
              <a:rPr lang="en-US" altLang="ko-KR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.</a:t>
            </a:r>
          </a:p>
          <a:p>
            <a:pPr algn="ctr"/>
            <a:r>
              <a:rPr lang="en-US" altLang="ko-KR" sz="1200" dirty="0" err="1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cmd</a:t>
            </a:r>
            <a:r>
              <a:rPr lang="ko-KR" altLang="en-US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창을</a:t>
            </a:r>
            <a:r>
              <a:rPr lang="en-US" altLang="ko-KR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기동하고 </a:t>
            </a:r>
            <a:endParaRPr lang="en-US" altLang="ko-KR" sz="1200" dirty="0">
              <a:solidFill>
                <a:srgbClr val="FF0000"/>
              </a:solidFill>
              <a:latin typeface="THE개이득" pitchFamily="18" charset="-127"/>
              <a:ea typeface="THE개이득" pitchFamily="18" charset="-127"/>
              <a:cs typeface="THE개이득" pitchFamily="18" charset="-127"/>
            </a:endParaRPr>
          </a:p>
          <a:p>
            <a:pPr algn="ctr"/>
            <a:r>
              <a:rPr lang="en-US" altLang="ko-KR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C:/xxx/Rexam/selenium </a:t>
            </a:r>
            <a:r>
              <a:rPr lang="ko-KR" altLang="en-US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폴더로 옮겨 가서</a:t>
            </a:r>
            <a:endParaRPr lang="en-US" altLang="ko-KR" sz="1200" dirty="0">
              <a:solidFill>
                <a:srgbClr val="FF0000"/>
              </a:solidFill>
              <a:latin typeface="THE개이득" pitchFamily="18" charset="-127"/>
              <a:ea typeface="THE개이득" pitchFamily="18" charset="-127"/>
              <a:cs typeface="THE개이득" pitchFamily="18" charset="-127"/>
            </a:endParaRPr>
          </a:p>
          <a:p>
            <a:pPr algn="ctr"/>
            <a:r>
              <a:rPr lang="ko-KR" altLang="en-US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다음 명령을 실행한다</a:t>
            </a:r>
            <a:r>
              <a:rPr lang="en-US" altLang="ko-KR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만일 </a:t>
            </a:r>
            <a:r>
              <a:rPr lang="en-US" altLang="ko-KR" sz="1200" dirty="0">
                <a:solidFill>
                  <a:srgbClr val="0000FF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java </a:t>
            </a:r>
            <a:r>
              <a:rPr lang="ko-KR" altLang="en-US" sz="1200" dirty="0">
                <a:solidFill>
                  <a:srgbClr val="0000FF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명령을 찾지 못한다는 오류가 발생한다면 </a:t>
            </a:r>
            <a:endParaRPr lang="en-US" altLang="ko-KR" sz="1200" dirty="0">
              <a:solidFill>
                <a:srgbClr val="0000FF"/>
              </a:solidFill>
              <a:latin typeface="THE개이득" pitchFamily="18" charset="-127"/>
              <a:ea typeface="THE개이득" pitchFamily="18" charset="-127"/>
              <a:cs typeface="THE개이득" pitchFamily="18" charset="-127"/>
            </a:endParaRPr>
          </a:p>
          <a:p>
            <a:pPr algn="ctr"/>
            <a:r>
              <a:rPr lang="ko-KR" altLang="en-US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환경 변수 설정에 문제가 있는 것이니 강사에게 꼭 알려서 해결해야 한다</a:t>
            </a:r>
            <a:r>
              <a:rPr lang="en-US" altLang="ko-KR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THE개이득" pitchFamily="18" charset="-127"/>
              <a:ea typeface="THE개이득" pitchFamily="18" charset="-127"/>
              <a:cs typeface="THE개이득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72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7EC45FB-A20B-4313-ACB5-83D1B84F7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464912"/>
            <a:ext cx="8750808" cy="19281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ko-KR" altLang="en-US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동적 </a:t>
            </a:r>
            <a:r>
              <a:rPr lang="ko-KR" altLang="en-US" b="1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스크래핑</a:t>
            </a:r>
            <a:r>
              <a:rPr lang="en-US" altLang="ko-KR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</a:t>
            </a:r>
            <a:r>
              <a:rPr lang="ko-KR" altLang="en-US" b="1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크롤링</a:t>
            </a:r>
            <a:r>
              <a:rPr lang="en-US" altLang="ko-KR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)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42CDE3F-44BA-47C9-B87A-EA4604D894B3}"/>
              </a:ext>
            </a:extLst>
          </p:cNvPr>
          <p:cNvSpPr/>
          <p:nvPr/>
        </p:nvSpPr>
        <p:spPr>
          <a:xfrm>
            <a:off x="1975485" y="3121532"/>
            <a:ext cx="2152650" cy="2857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5CD4699-3F29-4A2F-A981-418DCE258680}"/>
              </a:ext>
            </a:extLst>
          </p:cNvPr>
          <p:cNvSpPr/>
          <p:nvPr/>
        </p:nvSpPr>
        <p:spPr>
          <a:xfrm>
            <a:off x="1975485" y="3428999"/>
            <a:ext cx="7249478" cy="2857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D3C5BA5D-4758-4C8B-92F7-CB2453451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32" y="1817156"/>
            <a:ext cx="83301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cmd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창을 </a:t>
            </a:r>
            <a:r>
              <a: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기동시키고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셀레니엄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서버 프로그램과 크롬 브라우저의 드라이버 프로그램을 을 저장시킨 폴더로 </a:t>
            </a:r>
            <a:r>
              <a: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옭겨가서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 </a:t>
            </a:r>
            <a:r>
              <a: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셀레니엄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서버를 </a:t>
            </a:r>
            <a:r>
              <a: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기동시킨다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. 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356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ko-KR" altLang="en-US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동적 </a:t>
            </a:r>
            <a:r>
              <a:rPr lang="ko-KR" altLang="en-US" b="1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스크래핑</a:t>
            </a:r>
            <a:r>
              <a:rPr lang="en-US" altLang="ko-KR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</a:t>
            </a:r>
            <a:r>
              <a:rPr lang="ko-KR" altLang="en-US" b="1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크롤링</a:t>
            </a:r>
            <a:r>
              <a:rPr lang="en-US" altLang="ko-KR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3501028"/>
            <a:ext cx="8176827" cy="23185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install.packages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("</a:t>
            </a: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RSelenium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library(</a:t>
            </a: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RSelenium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remDr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&lt;- </a:t>
            </a:r>
            <a:r>
              <a:rPr lang="en-US" altLang="ko-KR" sz="1400" b="1" dirty="0" err="1">
                <a:solidFill>
                  <a:srgbClr val="0000FF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remoteDriver</a:t>
            </a:r>
            <a:r>
              <a:rPr lang="en-US" altLang="ko-KR" sz="1400" b="1" dirty="0">
                <a:solidFill>
                  <a:srgbClr val="0000FF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</a:t>
            </a:r>
            <a:r>
              <a:rPr lang="en-US" altLang="ko-KR" sz="1400" b="1" dirty="0" err="1">
                <a:solidFill>
                  <a:srgbClr val="0000FF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remoteServerAddr</a:t>
            </a:r>
            <a:r>
              <a:rPr lang="en-US" altLang="ko-KR" sz="1400" b="1" dirty="0">
                <a:solidFill>
                  <a:srgbClr val="0000FF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= "</a:t>
            </a:r>
            <a:r>
              <a:rPr lang="en-US" altLang="ko-KR" sz="1400" b="1" dirty="0" err="1">
                <a:solidFill>
                  <a:srgbClr val="0000FF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localhost</a:t>
            </a:r>
            <a:r>
              <a:rPr lang="en-US" altLang="ko-KR" sz="1400" b="1" dirty="0">
                <a:solidFill>
                  <a:srgbClr val="0000FF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" ,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            port = 4445, </a:t>
            </a:r>
            <a:r>
              <a:rPr lang="en-US" altLang="ko-KR" sz="1400" b="1" dirty="0" err="1">
                <a:solidFill>
                  <a:srgbClr val="0000FF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browserName</a:t>
            </a:r>
            <a:r>
              <a:rPr lang="en-US" altLang="ko-KR" sz="1400" b="1" dirty="0">
                <a:solidFill>
                  <a:srgbClr val="0000FF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= "chrome")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remDr$open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remDr$navigate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("http://www.google.com/")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895" y="1239349"/>
            <a:ext cx="3288937" cy="2488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370" y="3828054"/>
            <a:ext cx="3610684" cy="2732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56" y="1563613"/>
            <a:ext cx="4567569" cy="193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>
            <a:cxnSpLocks/>
          </p:cNvCxnSpPr>
          <p:nvPr/>
        </p:nvCxnSpPr>
        <p:spPr>
          <a:xfrm flipV="1">
            <a:off x="1801368" y="3010619"/>
            <a:ext cx="3955527" cy="19754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</p:cNvCxnSpPr>
          <p:nvPr/>
        </p:nvCxnSpPr>
        <p:spPr>
          <a:xfrm flipV="1">
            <a:off x="3739896" y="4986068"/>
            <a:ext cx="1435474" cy="3083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05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ko-KR" altLang="en-US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동적 </a:t>
            </a:r>
            <a:r>
              <a:rPr lang="ko-KR" altLang="en-US" b="1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스크래핑</a:t>
            </a:r>
            <a:r>
              <a:rPr lang="en-US" altLang="ko-KR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</a:t>
            </a:r>
            <a:r>
              <a:rPr lang="ko-KR" altLang="en-US" b="1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크롤링</a:t>
            </a:r>
            <a:r>
              <a:rPr lang="en-US" altLang="ko-KR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5" y="1852981"/>
            <a:ext cx="8176827" cy="7027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webElem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&lt;- </a:t>
            </a: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remDr$findElement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(using = "</a:t>
            </a: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css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selector", "[name = 'q']")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webElem$sendKeysToElement</a:t>
            </a:r>
            <a:r>
              <a:rPr lang="en-US" altLang="ko-KR" sz="14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(list("JAVA", key = "enter"))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173" y="2658474"/>
            <a:ext cx="4128859" cy="312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66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ko-KR" altLang="en-US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동적 </a:t>
            </a:r>
            <a:r>
              <a:rPr lang="ko-KR" altLang="en-US" b="1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스크래핑</a:t>
            </a:r>
            <a:r>
              <a:rPr lang="en-US" altLang="ko-KR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</a:t>
            </a:r>
            <a:r>
              <a:rPr lang="ko-KR" altLang="en-US" b="1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크롤링</a:t>
            </a:r>
            <a:r>
              <a:rPr lang="en-US" altLang="ko-KR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426669"/>
              </p:ext>
            </p:extLst>
          </p:nvPr>
        </p:nvGraphicFramePr>
        <p:xfrm>
          <a:off x="704088" y="2030818"/>
          <a:ext cx="8490906" cy="3549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6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5194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remDr</a:t>
                      </a:r>
                      <a:r>
                        <a:rPr lang="en-US" sz="1400" b="1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 &lt;-   </a:t>
                      </a:r>
                      <a:r>
                        <a:rPr lang="en-US" sz="1400" b="1" kern="10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remoteDriver</a:t>
                      </a:r>
                      <a:r>
                        <a:rPr lang="en-US" sz="1400" b="1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(</a:t>
                      </a:r>
                      <a:r>
                        <a:rPr lang="en-US" sz="1400" b="1" kern="10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remoteServerAddr</a:t>
                      </a:r>
                      <a:r>
                        <a:rPr lang="en-US" sz="1400" b="1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="</a:t>
                      </a:r>
                      <a:r>
                        <a:rPr lang="en-US" sz="1400" b="1" kern="10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localhost</a:t>
                      </a:r>
                      <a:r>
                        <a:rPr lang="en-US" sz="1400" b="1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",   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                  port=4445,browserName="chrome")</a:t>
                      </a:r>
                      <a:endParaRPr lang="ko-KR" sz="1400" b="1" kern="100" dirty="0">
                        <a:effectLst/>
                        <a:latin typeface="THE개이득" panose="02020503020101020101" pitchFamily="18" charset="-127"/>
                        <a:ea typeface="THE개이득" panose="02020503020101020101" pitchFamily="18" charset="-127"/>
                        <a:cs typeface="THE개이득" panose="0202050302010102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R </a:t>
                      </a:r>
                      <a:r>
                        <a:rPr lang="ko-KR" altLang="en-US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코드로 </a:t>
                      </a:r>
                      <a:r>
                        <a:rPr lang="en-US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Selenium </a:t>
                      </a:r>
                      <a:r>
                        <a:rPr lang="ko-KR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서버에 접속하고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remoteDriver</a:t>
                      </a:r>
                      <a:r>
                        <a:rPr lang="en-US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객체 리턴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60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remDr$open</a:t>
                      </a:r>
                      <a:r>
                        <a:rPr lang="en-US" sz="1400" b="1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()</a:t>
                      </a:r>
                      <a:endParaRPr lang="ko-KR" sz="1400" b="1" kern="100" dirty="0">
                        <a:effectLst/>
                        <a:latin typeface="THE개이득" panose="02020503020101020101" pitchFamily="18" charset="-127"/>
                        <a:ea typeface="THE개이득" panose="02020503020101020101" pitchFamily="18" charset="-127"/>
                        <a:cs typeface="THE개이득" panose="0202050302010102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브라우저 오픈</a:t>
                      </a:r>
                      <a:r>
                        <a:rPr lang="en-US" altLang="ko-KR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(</a:t>
                      </a:r>
                      <a:r>
                        <a:rPr lang="ko-KR" altLang="en-US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크롬</a:t>
                      </a:r>
                      <a:r>
                        <a:rPr lang="en-US" altLang="ko-KR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)</a:t>
                      </a:r>
                      <a:endParaRPr lang="ko-KR" sz="1400" kern="100" dirty="0">
                        <a:effectLst/>
                        <a:latin typeface="THE개이득" panose="02020503020101020101" pitchFamily="18" charset="-127"/>
                        <a:ea typeface="THE개이득" panose="02020503020101020101" pitchFamily="18" charset="-127"/>
                        <a:cs typeface="THE개이득" panose="0202050302010102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817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remDr$navigate</a:t>
                      </a:r>
                      <a:r>
                        <a:rPr lang="en-US" sz="1400" b="1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(</a:t>
                      </a:r>
                      <a:r>
                        <a:rPr lang="en-US" sz="1400" b="1" kern="10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url</a:t>
                      </a:r>
                      <a:r>
                        <a:rPr lang="en-US" sz="1400" b="1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)</a:t>
                      </a:r>
                      <a:endParaRPr lang="ko-KR" sz="1400" b="1" kern="100" dirty="0">
                        <a:effectLst/>
                        <a:latin typeface="THE개이득" panose="02020503020101020101" pitchFamily="18" charset="-127"/>
                        <a:ea typeface="THE개이득" panose="02020503020101020101" pitchFamily="18" charset="-127"/>
                        <a:cs typeface="THE개이득" panose="0202050302010102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url</a:t>
                      </a:r>
                      <a:r>
                        <a:rPr lang="en-US" altLang="ko-KR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 </a:t>
                      </a:r>
                      <a:r>
                        <a:rPr lang="ko-KR" altLang="en-US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에</a:t>
                      </a:r>
                      <a:r>
                        <a:rPr lang="ko-KR" altLang="en-US" sz="1400" kern="100" baseline="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 해당하는 </a:t>
                      </a:r>
                      <a:r>
                        <a:rPr lang="ko-KR" altLang="en-US" sz="1400" kern="100" baseline="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웹</a:t>
                      </a:r>
                      <a:r>
                        <a:rPr lang="ko-KR" sz="1400" kern="10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페이지</a:t>
                      </a:r>
                      <a:r>
                        <a:rPr lang="ko-KR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 </a:t>
                      </a:r>
                      <a:r>
                        <a:rPr lang="ko-KR" sz="1400" kern="10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랜더링</a:t>
                      </a:r>
                      <a:endParaRPr lang="ko-KR" sz="1400" kern="100" dirty="0">
                        <a:effectLst/>
                        <a:latin typeface="THE개이득" panose="02020503020101020101" pitchFamily="18" charset="-127"/>
                        <a:ea typeface="THE개이득" panose="02020503020101020101" pitchFamily="18" charset="-127"/>
                        <a:cs typeface="THE개이득" panose="0202050302010102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559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one &lt;- </a:t>
                      </a:r>
                      <a:r>
                        <a:rPr lang="en-US" sz="1400" b="1" kern="10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remDr$findElement</a:t>
                      </a:r>
                      <a:r>
                        <a:rPr lang="en-US" sz="1400" b="1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(using='</a:t>
                      </a:r>
                      <a:r>
                        <a:rPr lang="en-US" sz="1400" b="1" kern="10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css</a:t>
                      </a:r>
                      <a:r>
                        <a:rPr lang="en-US" sz="1400" b="1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 </a:t>
                      </a:r>
                      <a:r>
                        <a:rPr lang="ko-KR" altLang="en-US" sz="1400" b="1" kern="100" baseline="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 </a:t>
                      </a:r>
                      <a:r>
                        <a:rPr lang="en-US" altLang="ko-KR" sz="1400" b="1" kern="100" baseline="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selector</a:t>
                      </a:r>
                      <a:r>
                        <a:rPr lang="en-US" sz="1400" b="1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',‘</a:t>
                      </a:r>
                      <a:r>
                        <a:rPr lang="en-US" sz="1400" b="1" kern="10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css</a:t>
                      </a:r>
                      <a:r>
                        <a:rPr lang="ko-KR" altLang="en-US" sz="1400" b="1" kern="10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선택자</a:t>
                      </a:r>
                      <a:r>
                        <a:rPr lang="en-US" sz="1400" b="1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')  </a:t>
                      </a:r>
                      <a:endParaRPr lang="en-US" altLang="ko-KR" sz="1400" b="1" kern="100" dirty="0">
                        <a:effectLst/>
                        <a:latin typeface="THE개이득" panose="02020503020101020101" pitchFamily="18" charset="-127"/>
                        <a:ea typeface="THE개이득" panose="02020503020101020101" pitchFamily="18" charset="-127"/>
                        <a:cs typeface="THE개이득" panose="0202050302010102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태그 </a:t>
                      </a:r>
                      <a:r>
                        <a:rPr lang="ko-KR" altLang="en-US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한</a:t>
                      </a:r>
                      <a:r>
                        <a:rPr lang="en-US" altLang="ko-KR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 </a:t>
                      </a:r>
                      <a:r>
                        <a:rPr lang="ko-KR" altLang="en-US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개 찾기</a:t>
                      </a:r>
                      <a:r>
                        <a:rPr lang="en-US" altLang="ko-KR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(</a:t>
                      </a:r>
                      <a:r>
                        <a:rPr lang="en-US" altLang="ko-KR" sz="1400" kern="10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webElement</a:t>
                      </a:r>
                      <a:r>
                        <a:rPr lang="en-US" altLang="ko-KR" sz="1400" kern="100" baseline="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 </a:t>
                      </a:r>
                      <a:r>
                        <a:rPr lang="ko-KR" altLang="en-US" sz="1400" kern="100" baseline="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객체</a:t>
                      </a:r>
                      <a:r>
                        <a:rPr lang="en-US" altLang="ko-KR" sz="1400" kern="100" baseline="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)</a:t>
                      </a:r>
                      <a:endParaRPr lang="en-US" altLang="ko-KR" sz="1400" kern="100" dirty="0">
                        <a:effectLst/>
                        <a:latin typeface="THE개이득" panose="02020503020101020101" pitchFamily="18" charset="-127"/>
                        <a:ea typeface="THE개이득" panose="02020503020101020101" pitchFamily="18" charset="-127"/>
                        <a:cs typeface="THE개이득" panose="02020503020101020101" pitchFamily="18" charset="-127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태그가 없으면 </a:t>
                      </a:r>
                      <a:r>
                        <a:rPr lang="en-US" altLang="ko-KR" sz="1400" kern="10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NoSuchElement</a:t>
                      </a:r>
                      <a:r>
                        <a:rPr lang="en-US" altLang="ko-KR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 </a:t>
                      </a:r>
                      <a:r>
                        <a:rPr lang="ko-KR" altLang="en-US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오류</a:t>
                      </a:r>
                      <a:r>
                        <a:rPr lang="en-US" altLang="ko-KR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 </a:t>
                      </a:r>
                      <a:r>
                        <a:rPr lang="ko-KR" altLang="en-US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발생</a:t>
                      </a:r>
                      <a:endParaRPr lang="ko-KR" sz="1400" kern="100" dirty="0">
                        <a:effectLst/>
                        <a:latin typeface="THE개이득" panose="02020503020101020101" pitchFamily="18" charset="-127"/>
                        <a:ea typeface="THE개이득" panose="02020503020101020101" pitchFamily="18" charset="-127"/>
                        <a:cs typeface="THE개이득" panose="0202050302010102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52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1" kern="100" dirty="0" err="1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one$getElementTagName</a:t>
                      </a:r>
                      <a:r>
                        <a:rPr lang="en-US" altLang="ko-KR" sz="1400" b="1" kern="100" dirty="0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찾아진 태그의 </a:t>
                      </a:r>
                      <a:r>
                        <a:rPr lang="ko-KR" altLang="en-US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태그 명</a:t>
                      </a:r>
                      <a:r>
                        <a:rPr lang="ko-KR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 추출</a:t>
                      </a:r>
                      <a:r>
                        <a:rPr lang="en-US" altLang="ko-KR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(</a:t>
                      </a:r>
                      <a:r>
                        <a:rPr lang="en-US" altLang="ko-KR" sz="1400" kern="10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webElement</a:t>
                      </a:r>
                      <a:r>
                        <a:rPr lang="en-US" altLang="ko-KR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 </a:t>
                      </a:r>
                      <a:r>
                        <a:rPr lang="ko-KR" altLang="en-US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객체가 제공</a:t>
                      </a:r>
                      <a:r>
                        <a:rPr lang="en-US" altLang="ko-KR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)</a:t>
                      </a:r>
                      <a:endParaRPr lang="ko-KR" sz="1400" kern="100" dirty="0">
                        <a:effectLst/>
                        <a:latin typeface="THE개이득" panose="02020503020101020101" pitchFamily="18" charset="-127"/>
                        <a:ea typeface="THE개이득" panose="02020503020101020101" pitchFamily="18" charset="-127"/>
                        <a:cs typeface="THE개이득" panose="02020503020101020101" pitchFamily="18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309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1" kern="100" dirty="0" err="1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one$getElementText</a:t>
                      </a:r>
                      <a:r>
                        <a:rPr lang="en-US" altLang="ko-KR" sz="1400" b="1" kern="100" dirty="0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()</a:t>
                      </a:r>
                      <a:endParaRPr lang="ko-KR" altLang="ko-KR" sz="1400" b="1" kern="100" dirty="0">
                        <a:solidFill>
                          <a:schemeClr val="tx1"/>
                        </a:solidFill>
                        <a:effectLst/>
                        <a:latin typeface="THE개이득" panose="02020503020101020101" pitchFamily="18" charset="-127"/>
                        <a:ea typeface="THE개이득" panose="02020503020101020101" pitchFamily="18" charset="-127"/>
                        <a:cs typeface="THE개이득" panose="0202050302010102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찾아진 태그의 </a:t>
                      </a:r>
                      <a:r>
                        <a:rPr lang="ko-KR" altLang="en-US" sz="1400" kern="100" dirty="0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태그 내용</a:t>
                      </a:r>
                      <a:r>
                        <a:rPr lang="ko-KR" altLang="ko-KR" sz="1400" kern="100" dirty="0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 추출</a:t>
                      </a:r>
                      <a:r>
                        <a:rPr lang="en-US" altLang="ko-KR" sz="1400" kern="100" dirty="0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(</a:t>
                      </a:r>
                      <a:r>
                        <a:rPr lang="en-US" altLang="ko-KR" sz="1400" kern="100" dirty="0" err="1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webElement</a:t>
                      </a:r>
                      <a:r>
                        <a:rPr lang="en-US" altLang="ko-KR" sz="1400" kern="100" dirty="0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 </a:t>
                      </a:r>
                      <a:r>
                        <a:rPr lang="ko-KR" altLang="en-US" sz="1400" kern="100" dirty="0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객체가 제공</a:t>
                      </a:r>
                      <a:r>
                        <a:rPr lang="en-US" altLang="ko-KR" sz="1400" kern="100" dirty="0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)</a:t>
                      </a:r>
                      <a:endParaRPr lang="ko-KR" sz="1400" kern="100" dirty="0">
                        <a:effectLst/>
                        <a:latin typeface="THE개이득" panose="02020503020101020101" pitchFamily="18" charset="-127"/>
                        <a:ea typeface="THE개이득" panose="02020503020101020101" pitchFamily="18" charset="-127"/>
                        <a:cs typeface="THE개이득" panose="0202050302010102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42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one$getElementAttribute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(</a:t>
                      </a:r>
                      <a:r>
                        <a:rPr lang="en-US" altLang="ko-KR" sz="1400" b="1" kern="100" dirty="0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”</a:t>
                      </a:r>
                      <a:r>
                        <a:rPr lang="ko-KR" altLang="en-US" sz="1400" b="1" kern="100" dirty="0" err="1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속성명</a:t>
                      </a:r>
                      <a:r>
                        <a:rPr lang="en-US" altLang="ko-KR" sz="1400" b="1" kern="100" dirty="0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”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)</a:t>
                      </a:r>
                      <a:endParaRPr lang="ko-KR" sz="1400" b="1" kern="100" dirty="0">
                        <a:solidFill>
                          <a:schemeClr val="tx1"/>
                        </a:solidFill>
                        <a:effectLst/>
                        <a:latin typeface="THE개이득" panose="02020503020101020101" pitchFamily="18" charset="-127"/>
                        <a:ea typeface="THE개이득" panose="02020503020101020101" pitchFamily="18" charset="-127"/>
                        <a:cs typeface="THE개이득" panose="02020503020101020101" pitchFamily="18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찾아진 태그</a:t>
                      </a:r>
                      <a:r>
                        <a:rPr lang="ko-KR" altLang="en-US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의 속성 명에 대한 값 추출</a:t>
                      </a:r>
                      <a:endParaRPr lang="en-US" altLang="ko-KR" sz="1400" kern="100" dirty="0">
                        <a:effectLst/>
                        <a:latin typeface="THE개이득" panose="02020503020101020101" pitchFamily="18" charset="-127"/>
                        <a:ea typeface="THE개이득" panose="02020503020101020101" pitchFamily="18" charset="-127"/>
                        <a:cs typeface="THE개이득" panose="02020503020101020101" pitchFamily="18" charset="-127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00" dirty="0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(</a:t>
                      </a:r>
                      <a:r>
                        <a:rPr lang="en-US" altLang="ko-KR" sz="1400" kern="100" dirty="0" err="1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webElement</a:t>
                      </a:r>
                      <a:r>
                        <a:rPr lang="en-US" altLang="ko-KR" sz="1400" kern="100" dirty="0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 </a:t>
                      </a:r>
                      <a:r>
                        <a:rPr lang="ko-KR" altLang="en-US" sz="1400" kern="100" dirty="0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객체가 제공</a:t>
                      </a:r>
                      <a:r>
                        <a:rPr lang="en-US" altLang="ko-KR" sz="1400" kern="100" dirty="0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)</a:t>
                      </a:r>
                      <a:endParaRPr lang="ko-KR" sz="1400" kern="100" dirty="0">
                        <a:effectLst/>
                        <a:latin typeface="THE개이득" panose="02020503020101020101" pitchFamily="18" charset="-127"/>
                        <a:ea typeface="THE개이득" panose="02020503020101020101" pitchFamily="18" charset="-127"/>
                        <a:cs typeface="THE개이득" panose="02020503020101020101" pitchFamily="18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5194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1" kern="10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one$clickElement</a:t>
                      </a:r>
                      <a:r>
                        <a:rPr lang="en-US" altLang="ko-KR" sz="1400" b="1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()</a:t>
                      </a:r>
                      <a:endParaRPr lang="ko-KR" sz="1400" b="1" kern="100" dirty="0">
                        <a:effectLst/>
                        <a:latin typeface="THE개이득" panose="02020503020101020101" pitchFamily="18" charset="-127"/>
                        <a:ea typeface="THE개이득" panose="02020503020101020101" pitchFamily="18" charset="-127"/>
                        <a:cs typeface="THE개이득" panose="0202050302010102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찾아진 태그</a:t>
                      </a:r>
                      <a:r>
                        <a:rPr lang="ko-KR" altLang="en-US" sz="1400" kern="100" dirty="0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에서</a:t>
                      </a:r>
                      <a:r>
                        <a:rPr lang="en-US" altLang="ko-KR" sz="1400" kern="100" dirty="0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 </a:t>
                      </a:r>
                      <a:r>
                        <a:rPr lang="ko-KR" altLang="en-US" sz="1400" kern="100" dirty="0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클릭이벤트 발생시키기</a:t>
                      </a:r>
                      <a:endParaRPr lang="en-US" altLang="ko-KR" sz="1400" kern="100" dirty="0">
                        <a:solidFill>
                          <a:schemeClr val="tx1"/>
                        </a:solidFill>
                        <a:effectLst/>
                        <a:latin typeface="THE개이득" panose="02020503020101020101" pitchFamily="18" charset="-127"/>
                        <a:ea typeface="THE개이득" panose="02020503020101020101" pitchFamily="18" charset="-127"/>
                        <a:cs typeface="THE개이득" panose="02020503020101020101" pitchFamily="18" charset="-127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00" dirty="0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(</a:t>
                      </a:r>
                      <a:r>
                        <a:rPr lang="en-US" altLang="ko-KR" sz="1400" kern="100" dirty="0" err="1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webElement</a:t>
                      </a:r>
                      <a:r>
                        <a:rPr lang="en-US" altLang="ko-KR" sz="1400" kern="100" dirty="0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 </a:t>
                      </a:r>
                      <a:r>
                        <a:rPr lang="ko-KR" altLang="en-US" sz="1400" kern="100" dirty="0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객체가 제공</a:t>
                      </a:r>
                      <a:r>
                        <a:rPr lang="en-US" altLang="ko-KR" sz="1400" kern="100" dirty="0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)</a:t>
                      </a:r>
                      <a:endParaRPr lang="ko-KR" altLang="ko-KR" sz="1400" kern="100" dirty="0">
                        <a:solidFill>
                          <a:schemeClr val="tx1"/>
                        </a:solidFill>
                        <a:effectLst/>
                        <a:latin typeface="THE개이득" panose="02020503020101020101" pitchFamily="18" charset="-127"/>
                        <a:ea typeface="THE개이득" panose="02020503020101020101" pitchFamily="18" charset="-127"/>
                        <a:cs typeface="THE개이득" panose="0202050302010102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8305" y="1551748"/>
            <a:ext cx="18085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[ API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소개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]</a:t>
            </a:r>
            <a:endParaRPr kumimoji="1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</p:txBody>
      </p:sp>
      <p:sp>
        <p:nvSpPr>
          <p:cNvPr id="10" name="설명선 2 9"/>
          <p:cNvSpPr/>
          <p:nvPr/>
        </p:nvSpPr>
        <p:spPr>
          <a:xfrm>
            <a:off x="4058044" y="5658402"/>
            <a:ext cx="3074276" cy="414067"/>
          </a:xfrm>
          <a:prstGeom prst="borderCallout2">
            <a:avLst>
              <a:gd name="adj1" fmla="val 18750"/>
              <a:gd name="adj2" fmla="val -8333"/>
              <a:gd name="adj3" fmla="val 41667"/>
              <a:gd name="adj4" fmla="val -41419"/>
              <a:gd name="adj5" fmla="val -489063"/>
              <a:gd name="adj6" fmla="val -6789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태그를</a:t>
            </a:r>
            <a:r>
              <a:rPr lang="en-US" altLang="ko-KR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한 개만 찾는 함수로서 </a:t>
            </a:r>
            <a:r>
              <a:rPr lang="en-US" altLang="ko-KR" sz="1200" dirty="0" err="1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webElement</a:t>
            </a:r>
            <a:r>
              <a:rPr lang="en-US" altLang="ko-KR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객체 리턴</a:t>
            </a:r>
          </a:p>
        </p:txBody>
      </p:sp>
    </p:spTree>
    <p:extLst>
      <p:ext uri="{BB962C8B-B14F-4D97-AF65-F5344CB8AC3E}">
        <p14:creationId xmlns:p14="http://schemas.microsoft.com/office/powerpoint/2010/main" val="1744514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ko-KR" altLang="en-US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동적 </a:t>
            </a:r>
            <a:r>
              <a:rPr lang="ko-KR" altLang="en-US" b="1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스크래핑</a:t>
            </a:r>
            <a:r>
              <a:rPr lang="en-US" altLang="ko-KR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(</a:t>
            </a:r>
            <a:r>
              <a:rPr lang="ko-KR" altLang="en-US" b="1" dirty="0" err="1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크롤링</a:t>
            </a:r>
            <a:r>
              <a:rPr lang="en-US" altLang="ko-KR" b="1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202059"/>
              </p:ext>
            </p:extLst>
          </p:nvPr>
        </p:nvGraphicFramePr>
        <p:xfrm>
          <a:off x="665684" y="2030818"/>
          <a:ext cx="8529310" cy="27589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076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353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doms</a:t>
                      </a:r>
                      <a:r>
                        <a:rPr lang="en-US" sz="1400" b="1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 &lt;- </a:t>
                      </a:r>
                      <a:r>
                        <a:rPr lang="en-US" sz="1400" b="1" kern="10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remDr$findElements</a:t>
                      </a:r>
                      <a:r>
                        <a:rPr lang="en-US" sz="1400" b="1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(using ="</a:t>
                      </a:r>
                      <a:r>
                        <a:rPr lang="en-US" sz="1400" b="1" kern="10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css</a:t>
                      </a:r>
                      <a:r>
                        <a:rPr lang="en-US" sz="1400" b="1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 selector", 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                                                    "</a:t>
                      </a:r>
                      <a:r>
                        <a:rPr lang="ko-KR" sz="1400" b="1" kern="10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컨텐트를추출하려는태그의</a:t>
                      </a:r>
                      <a:r>
                        <a:rPr lang="en-US" altLang="ko-KR" sz="1400" b="1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 CSS</a:t>
                      </a:r>
                      <a:r>
                        <a:rPr lang="ko-KR" sz="1400" b="1" kern="10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선택자</a:t>
                      </a:r>
                      <a:r>
                        <a:rPr lang="en-US" sz="1400" b="1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")</a:t>
                      </a:r>
                      <a:endParaRPr lang="ko-KR" sz="1400" b="1" kern="100" dirty="0">
                        <a:effectLst/>
                        <a:latin typeface="THE개이득" panose="02020503020101020101" pitchFamily="18" charset="-127"/>
                        <a:ea typeface="THE개이득" panose="02020503020101020101" pitchFamily="18" charset="-127"/>
                        <a:cs typeface="THE개이득" panose="0202050302010102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태그</a:t>
                      </a:r>
                      <a:r>
                        <a:rPr lang="ko-KR" altLang="en-US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들을 </a:t>
                      </a:r>
                      <a:r>
                        <a:rPr lang="ko-KR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찾</a:t>
                      </a:r>
                      <a:r>
                        <a:rPr lang="ko-KR" altLang="en-US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기</a:t>
                      </a:r>
                      <a:endParaRPr lang="en-US" altLang="ko-KR" sz="1400" kern="100" dirty="0">
                        <a:effectLst/>
                        <a:latin typeface="THE개이득" panose="02020503020101020101" pitchFamily="18" charset="-127"/>
                        <a:ea typeface="THE개이득" panose="02020503020101020101" pitchFamily="18" charset="-127"/>
                        <a:cs typeface="THE개이득" panose="02020503020101020101" pitchFamily="18" charset="-127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존재하지 않으면 비어있는 리스트 리턴</a:t>
                      </a:r>
                      <a:endParaRPr lang="ko-KR" sz="1400" kern="100" dirty="0">
                        <a:effectLst/>
                        <a:latin typeface="THE개이득" panose="02020503020101020101" pitchFamily="18" charset="-127"/>
                        <a:ea typeface="THE개이득" panose="02020503020101020101" pitchFamily="18" charset="-127"/>
                        <a:cs typeface="THE개이득" panose="0202050302010102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074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sapply</a:t>
                      </a:r>
                      <a:r>
                        <a:rPr lang="en-US" sz="1400" b="1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(</a:t>
                      </a:r>
                      <a:r>
                        <a:rPr lang="en-US" sz="1400" b="1" kern="10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doms,function</a:t>
                      </a:r>
                      <a:r>
                        <a:rPr lang="en-US" sz="1400" b="1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(x){</a:t>
                      </a:r>
                      <a:r>
                        <a:rPr lang="en-US" sz="1400" b="1" kern="10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x$getElementText</a:t>
                      </a:r>
                      <a:r>
                        <a:rPr lang="en-US" sz="1400" b="1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()})</a:t>
                      </a:r>
                      <a:endParaRPr lang="ko-KR" sz="1400" b="1" kern="100" dirty="0">
                        <a:effectLst/>
                        <a:latin typeface="THE개이득" panose="02020503020101020101" pitchFamily="18" charset="-127"/>
                        <a:ea typeface="THE개이득" panose="02020503020101020101" pitchFamily="18" charset="-127"/>
                        <a:cs typeface="THE개이득" panose="0202050302010102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찾아진 태그들의 </a:t>
                      </a:r>
                      <a:r>
                        <a:rPr lang="ko-KR" sz="1400" kern="10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컨텐트</a:t>
                      </a:r>
                      <a:r>
                        <a:rPr lang="ko-KR" altLang="en-US" sz="1400" kern="10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들의</a:t>
                      </a:r>
                      <a:r>
                        <a:rPr lang="ko-KR" sz="1400" kern="10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 추출</a:t>
                      </a:r>
                      <a:r>
                        <a:rPr lang="ko-KR" altLang="en-US" sz="1400" kern="10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하여 리스트로 리턴</a:t>
                      </a:r>
                      <a:endParaRPr lang="ko-KR" sz="1400" kern="100" dirty="0">
                        <a:effectLst/>
                        <a:latin typeface="THE개이득" panose="02020503020101020101" pitchFamily="18" charset="-127"/>
                        <a:ea typeface="THE개이득" panose="02020503020101020101" pitchFamily="18" charset="-127"/>
                        <a:cs typeface="THE개이득" panose="0202050302010102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3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00" dirty="0" err="1">
                          <a:solidFill>
                            <a:srgbClr val="FF0000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sapply</a:t>
                      </a:r>
                      <a:r>
                        <a:rPr lang="en-US" altLang="ko-KR" sz="1400" b="1" kern="100" dirty="0">
                          <a:solidFill>
                            <a:srgbClr val="FF0000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(</a:t>
                      </a:r>
                      <a:r>
                        <a:rPr lang="en-US" altLang="ko-KR" sz="1400" b="1" kern="100" dirty="0" err="1">
                          <a:solidFill>
                            <a:srgbClr val="FF0000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doms</a:t>
                      </a:r>
                      <a:r>
                        <a:rPr lang="en-US" altLang="ko-KR" sz="1400" b="1" kern="100" dirty="0">
                          <a:solidFill>
                            <a:srgbClr val="FF0000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, function(x){</a:t>
                      </a:r>
                      <a:r>
                        <a:rPr lang="en-US" altLang="ko-KR" sz="1400" b="1" kern="100" dirty="0" err="1">
                          <a:solidFill>
                            <a:srgbClr val="FF0000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x$clickElement</a:t>
                      </a:r>
                      <a:r>
                        <a:rPr lang="en-US" altLang="ko-KR" sz="1400" b="1" kern="100" dirty="0">
                          <a:solidFill>
                            <a:srgbClr val="FF0000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()})</a:t>
                      </a:r>
                      <a:endParaRPr lang="ko-KR" altLang="ko-KR" sz="1400" b="1" kern="100" dirty="0">
                        <a:solidFill>
                          <a:srgbClr val="FF0000"/>
                        </a:solidFill>
                        <a:effectLst/>
                        <a:latin typeface="THE개이득" panose="02020503020101020101" pitchFamily="18" charset="-127"/>
                        <a:ea typeface="THE개이득" panose="02020503020101020101" pitchFamily="18" charset="-127"/>
                        <a:cs typeface="THE개이득" panose="0202050302010102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kern="100" dirty="0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찾아진 태그</a:t>
                      </a:r>
                      <a:r>
                        <a:rPr lang="ko-KR" altLang="en-US" sz="1400" kern="100" dirty="0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들</a:t>
                      </a:r>
                      <a:r>
                        <a:rPr lang="ko-KR" altLang="ko-KR" sz="1400" kern="100" dirty="0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에 </a:t>
                      </a:r>
                      <a:r>
                        <a:rPr lang="ko-KR" altLang="en-US" sz="1400" kern="100" dirty="0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각각 </a:t>
                      </a:r>
                      <a:r>
                        <a:rPr lang="ko-KR" altLang="ko-KR" sz="1400" kern="100" dirty="0">
                          <a:solidFill>
                            <a:schemeClr val="tx1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클릭 이벤트 발생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615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1" kern="100" dirty="0" err="1">
                          <a:solidFill>
                            <a:srgbClr val="FF0000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remDr$executeScript</a:t>
                      </a:r>
                      <a:r>
                        <a:rPr lang="en-US" altLang="ko-KR" sz="1400" b="1" kern="100" dirty="0">
                          <a:solidFill>
                            <a:srgbClr val="FF0000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("arguments[0].click();",</a:t>
                      </a:r>
                      <a:r>
                        <a:rPr lang="en-US" altLang="ko-KR" sz="1400" b="1" kern="100" dirty="0" err="1">
                          <a:solidFill>
                            <a:srgbClr val="FF0000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nextPageLink</a:t>
                      </a:r>
                      <a:r>
                        <a:rPr lang="en-US" altLang="ko-KR" sz="1400" b="1" kern="100" dirty="0">
                          <a:solidFill>
                            <a:srgbClr val="FF0000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)</a:t>
                      </a:r>
                      <a:endParaRPr lang="ko-KR" sz="1400" b="1" kern="100" dirty="0">
                        <a:solidFill>
                          <a:srgbClr val="FF0000"/>
                        </a:solidFill>
                        <a:effectLst/>
                        <a:latin typeface="THE개이득" panose="02020503020101020101" pitchFamily="18" charset="-127"/>
                        <a:ea typeface="THE개이득" panose="02020503020101020101" pitchFamily="18" charset="-127"/>
                        <a:cs typeface="THE개이득" panose="0202050302010102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가끔 </a:t>
                      </a:r>
                      <a:r>
                        <a:rPr lang="en-US" altLang="ko-KR" sz="1400" kern="10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clickElement</a:t>
                      </a:r>
                      <a:r>
                        <a:rPr lang="en-US" altLang="ko-KR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()</a:t>
                      </a:r>
                      <a:r>
                        <a:rPr lang="en-US" altLang="ko-KR" sz="1400" kern="100" baseline="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 </a:t>
                      </a:r>
                      <a:r>
                        <a:rPr lang="ko-KR" altLang="en-US" sz="1400" kern="100" baseline="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가 일을 안 할 때가 있음</a:t>
                      </a:r>
                      <a:r>
                        <a:rPr lang="en-US" altLang="ko-KR" sz="1400" kern="100" baseline="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…</a:t>
                      </a:r>
                      <a:r>
                        <a:rPr lang="ko-KR" altLang="en-US" sz="1400" kern="100" baseline="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ㅜ</a:t>
                      </a:r>
                      <a:r>
                        <a:rPr lang="ko-KR" altLang="en-US" sz="1400" kern="100" baseline="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 이 때 사용하면 좋음</a:t>
                      </a:r>
                      <a:endParaRPr lang="ko-KR" sz="1400" kern="100" dirty="0">
                        <a:effectLst/>
                        <a:latin typeface="THE개이득" panose="02020503020101020101" pitchFamily="18" charset="-127"/>
                        <a:ea typeface="THE개이득" panose="02020503020101020101" pitchFamily="18" charset="-127"/>
                        <a:cs typeface="THE개이득" panose="0202050302010102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4529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webElem</a:t>
                      </a:r>
                      <a:r>
                        <a:rPr lang="en-US" sz="1400" b="1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 &lt;- </a:t>
                      </a:r>
                      <a:r>
                        <a:rPr lang="en-US" sz="1400" b="1" kern="10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remDr$findElement</a:t>
                      </a:r>
                      <a:r>
                        <a:rPr lang="en-US" sz="1400" b="1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("</a:t>
                      </a:r>
                      <a:r>
                        <a:rPr lang="en-US" sz="1400" b="1" kern="10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css</a:t>
                      </a:r>
                      <a:r>
                        <a:rPr lang="en-US" sz="1400" b="1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 selector", "body")</a:t>
                      </a:r>
                      <a:endParaRPr lang="ko-KR" sz="1400" b="1" kern="100" dirty="0">
                        <a:effectLst/>
                        <a:latin typeface="THE개이득" panose="02020503020101020101" pitchFamily="18" charset="-127"/>
                        <a:ea typeface="THE개이득" panose="02020503020101020101" pitchFamily="18" charset="-127"/>
                        <a:cs typeface="THE개이득" panose="02020503020101020101" pitchFamily="18" charset="-127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solidFill>
                            <a:srgbClr val="FF0000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remDr$executeScript</a:t>
                      </a:r>
                      <a:r>
                        <a:rPr lang="en-US" sz="1400" b="1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("</a:t>
                      </a:r>
                      <a:r>
                        <a:rPr lang="en-US" sz="1400" b="1" kern="100" dirty="0" err="1">
                          <a:solidFill>
                            <a:srgbClr val="0000FF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scrollTo</a:t>
                      </a:r>
                      <a:r>
                        <a:rPr lang="en-US" sz="1400" b="1" kern="100" dirty="0">
                          <a:solidFill>
                            <a:srgbClr val="0000FF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(0, </a:t>
                      </a:r>
                      <a:r>
                        <a:rPr lang="en-US" sz="1400" b="1" kern="100" dirty="0" err="1">
                          <a:solidFill>
                            <a:srgbClr val="0000FF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document.body.scrollHeight</a:t>
                      </a:r>
                      <a:r>
                        <a:rPr lang="en-US" sz="1400" b="1" kern="100" dirty="0">
                          <a:solidFill>
                            <a:srgbClr val="0000FF"/>
                          </a:solidFill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)</a:t>
                      </a:r>
                      <a:r>
                        <a:rPr lang="en-US" sz="1400" b="1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", </a:t>
                      </a:r>
                      <a:r>
                        <a:rPr lang="en-US" sz="1400" b="1" kern="10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args</a:t>
                      </a:r>
                      <a:r>
                        <a:rPr lang="en-US" sz="1400" b="1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 = list(</a:t>
                      </a:r>
                      <a:r>
                        <a:rPr lang="en-US" sz="1400" b="1" kern="100" dirty="0" err="1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webElem</a:t>
                      </a:r>
                      <a:r>
                        <a:rPr lang="en-US" sz="1400" b="1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))</a:t>
                      </a:r>
                      <a:endParaRPr lang="ko-KR" sz="1400" b="1" kern="100" dirty="0">
                        <a:effectLst/>
                        <a:latin typeface="THE개이득" panose="02020503020101020101" pitchFamily="18" charset="-127"/>
                        <a:ea typeface="THE개이득" panose="02020503020101020101" pitchFamily="18" charset="-127"/>
                        <a:cs typeface="THE개이득" panose="0202050302010102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페이지를 아래로 내리는</a:t>
                      </a:r>
                      <a:r>
                        <a:rPr lang="en-US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(</a:t>
                      </a:r>
                      <a:r>
                        <a:rPr lang="ko-KR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스크롤</a:t>
                      </a:r>
                      <a:r>
                        <a:rPr lang="en-US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) </a:t>
                      </a:r>
                      <a:r>
                        <a:rPr lang="ko-KR" sz="1400" kern="100" dirty="0">
                          <a:effectLst/>
                          <a:latin typeface="THE개이득" panose="02020503020101020101" pitchFamily="18" charset="-127"/>
                          <a:ea typeface="THE개이득" panose="02020503020101020101" pitchFamily="18" charset="-127"/>
                          <a:cs typeface="THE개이득" panose="02020503020101020101" pitchFamily="18" charset="-127"/>
                        </a:rPr>
                        <a:t>효과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8305" y="1551748"/>
            <a:ext cx="18085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[ API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소개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]</a:t>
            </a:r>
            <a:endParaRPr kumimoji="1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</p:txBody>
      </p:sp>
      <p:sp>
        <p:nvSpPr>
          <p:cNvPr id="10" name="설명선 2 9"/>
          <p:cNvSpPr/>
          <p:nvPr/>
        </p:nvSpPr>
        <p:spPr>
          <a:xfrm>
            <a:off x="4058043" y="5658402"/>
            <a:ext cx="3471841" cy="414067"/>
          </a:xfrm>
          <a:prstGeom prst="borderCallout2">
            <a:avLst>
              <a:gd name="adj1" fmla="val 18750"/>
              <a:gd name="adj2" fmla="val -8333"/>
              <a:gd name="adj3" fmla="val 41667"/>
              <a:gd name="adj4" fmla="val -41419"/>
              <a:gd name="adj5" fmla="val -823194"/>
              <a:gd name="adj6" fmla="val -6065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태그를</a:t>
            </a:r>
            <a:r>
              <a:rPr lang="en-US" altLang="ko-KR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0</a:t>
            </a:r>
            <a:r>
              <a:rPr lang="ko-KR" altLang="en-US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개 이상 찾는 함수로서 </a:t>
            </a:r>
            <a:r>
              <a:rPr lang="en-US" altLang="ko-KR" sz="1200" dirty="0" err="1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webElement</a:t>
            </a:r>
            <a:r>
              <a:rPr lang="en-US" altLang="ko-KR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객체들의 리스트 리턴</a:t>
            </a:r>
          </a:p>
        </p:txBody>
      </p:sp>
    </p:spTree>
    <p:extLst>
      <p:ext uri="{BB962C8B-B14F-4D97-AF65-F5344CB8AC3E}">
        <p14:creationId xmlns:p14="http://schemas.microsoft.com/office/powerpoint/2010/main" val="345238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accent1"/>
          </a:solidFill>
        </a:ln>
      </a:spPr>
      <a:bodyPr wrap="square" rtlCol="0">
        <a:spAutoFit/>
      </a:bodyPr>
      <a:lstStyle>
        <a:defPPr>
          <a:defRPr sz="1000" b="1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10517</TotalTime>
  <Words>1177</Words>
  <Application>Microsoft Office PowerPoint</Application>
  <PresentationFormat>A4 용지(210x297mm)</PresentationFormat>
  <Paragraphs>159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THE개이득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KOSTA1</dc:creator>
  <cp:lastModifiedBy>campusseven05</cp:lastModifiedBy>
  <cp:revision>289</cp:revision>
  <cp:lastPrinted>2017-01-31T10:03:44Z</cp:lastPrinted>
  <dcterms:created xsi:type="dcterms:W3CDTF">2017-01-06T09:07:17Z</dcterms:created>
  <dcterms:modified xsi:type="dcterms:W3CDTF">2022-03-24T23:41:14Z</dcterms:modified>
</cp:coreProperties>
</file>