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57" r:id="rId4"/>
    <p:sldId id="258" r:id="rId5"/>
    <p:sldId id="272" r:id="rId6"/>
    <p:sldId id="276" r:id="rId7"/>
    <p:sldId id="290" r:id="rId8"/>
    <p:sldId id="289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91" r:id="rId18"/>
    <p:sldId id="284" r:id="rId19"/>
    <p:sldId id="285" r:id="rId20"/>
    <p:sldId id="286" r:id="rId21"/>
    <p:sldId id="287" r:id="rId22"/>
    <p:sldId id="288" r:id="rId23"/>
    <p:sldId id="259" r:id="rId24"/>
    <p:sldId id="270" r:id="rId25"/>
    <p:sldId id="260" r:id="rId26"/>
    <p:sldId id="262" r:id="rId27"/>
    <p:sldId id="261" r:id="rId28"/>
    <p:sldId id="263" r:id="rId29"/>
    <p:sldId id="264" r:id="rId30"/>
    <p:sldId id="267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14BC2-B819-4AC3-B0BD-6E36C24728D6}" v="6" dt="2024-12-22T02:09:1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8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jun Pi" userId="b8327d33bf926e82" providerId="LiveId" clId="{3AE6B169-9711-4D44-96EA-8EF492A3C55B}"/>
    <pc:docChg chg="undo custSel addSld delSld modSld">
      <pc:chgData name="Seungjun Pi" userId="b8327d33bf926e82" providerId="LiveId" clId="{3AE6B169-9711-4D44-96EA-8EF492A3C55B}" dt="2024-12-16T05:23:00.880" v="734" actId="20577"/>
      <pc:docMkLst>
        <pc:docMk/>
      </pc:docMkLst>
      <pc:sldChg chg="addSp delSp modSp mod">
        <pc:chgData name="Seungjun Pi" userId="b8327d33bf926e82" providerId="LiveId" clId="{3AE6B169-9711-4D44-96EA-8EF492A3C55B}" dt="2024-12-16T04:42:37.052" v="156" actId="1076"/>
        <pc:sldMkLst>
          <pc:docMk/>
          <pc:sldMk cId="915659814" sldId="259"/>
        </pc:sldMkLst>
        <pc:spChg chg="add mod">
          <ac:chgData name="Seungjun Pi" userId="b8327d33bf926e82" providerId="LiveId" clId="{3AE6B169-9711-4D44-96EA-8EF492A3C55B}" dt="2024-12-16T04:41:57.835" v="150" actId="1076"/>
          <ac:spMkLst>
            <pc:docMk/>
            <pc:sldMk cId="915659814" sldId="259"/>
            <ac:spMk id="3" creationId="{FA1C9C39-8B60-08D8-7D88-C9F66A4CBABA}"/>
          </ac:spMkLst>
        </pc:spChg>
        <pc:spChg chg="mod">
          <ac:chgData name="Seungjun Pi" userId="b8327d33bf926e82" providerId="LiveId" clId="{3AE6B169-9711-4D44-96EA-8EF492A3C55B}" dt="2024-12-16T04:40:34.391" v="117" actId="20577"/>
          <ac:spMkLst>
            <pc:docMk/>
            <pc:sldMk cId="915659814" sldId="259"/>
            <ac:spMk id="4" creationId="{A73C7B06-6C52-6C07-E3F4-D88BEDD3C601}"/>
          </ac:spMkLst>
        </pc:spChg>
        <pc:spChg chg="mod">
          <ac:chgData name="Seungjun Pi" userId="b8327d33bf926e82" providerId="LiveId" clId="{3AE6B169-9711-4D44-96EA-8EF492A3C55B}" dt="2024-12-16T04:35:06.588" v="4" actId="20577"/>
          <ac:spMkLst>
            <pc:docMk/>
            <pc:sldMk cId="915659814" sldId="259"/>
            <ac:spMk id="9" creationId="{6465AD80-9A35-7EF0-5AD6-7A99D61ABA74}"/>
          </ac:spMkLst>
        </pc:spChg>
        <pc:spChg chg="add mod">
          <ac:chgData name="Seungjun Pi" userId="b8327d33bf926e82" providerId="LiveId" clId="{3AE6B169-9711-4D44-96EA-8EF492A3C55B}" dt="2024-12-16T04:42:09.339" v="151" actId="1076"/>
          <ac:spMkLst>
            <pc:docMk/>
            <pc:sldMk cId="915659814" sldId="259"/>
            <ac:spMk id="11" creationId="{3A9C2732-2B07-BD2F-E5BD-D0F14A3E4792}"/>
          </ac:spMkLst>
        </pc:spChg>
        <pc:spChg chg="add mod">
          <ac:chgData name="Seungjun Pi" userId="b8327d33bf926e82" providerId="LiveId" clId="{3AE6B169-9711-4D44-96EA-8EF492A3C55B}" dt="2024-12-16T04:42:20.979" v="153" actId="1076"/>
          <ac:spMkLst>
            <pc:docMk/>
            <pc:sldMk cId="915659814" sldId="259"/>
            <ac:spMk id="13" creationId="{5F2B1902-3343-A686-089B-44561470DA42}"/>
          </ac:spMkLst>
        </pc:spChg>
        <pc:spChg chg="add mod">
          <ac:chgData name="Seungjun Pi" userId="b8327d33bf926e82" providerId="LiveId" clId="{3AE6B169-9711-4D44-96EA-8EF492A3C55B}" dt="2024-12-16T04:42:37.052" v="156" actId="1076"/>
          <ac:spMkLst>
            <pc:docMk/>
            <pc:sldMk cId="915659814" sldId="259"/>
            <ac:spMk id="16" creationId="{8635E648-DA69-39CD-FC90-F8EA1A2D1590}"/>
          </ac:spMkLst>
        </pc:spChg>
        <pc:spChg chg="mod">
          <ac:chgData name="Seungjun Pi" userId="b8327d33bf926e82" providerId="LiveId" clId="{3AE6B169-9711-4D44-96EA-8EF492A3C55B}" dt="2024-12-16T04:36:27.952" v="40" actId="1076"/>
          <ac:spMkLst>
            <pc:docMk/>
            <pc:sldMk cId="915659814" sldId="259"/>
            <ac:spMk id="18" creationId="{F5A08A07-1C85-0E15-9374-A05361513C9F}"/>
          </ac:spMkLst>
        </pc:spChg>
        <pc:spChg chg="mod">
          <ac:chgData name="Seungjun Pi" userId="b8327d33bf926e82" providerId="LiveId" clId="{3AE6B169-9711-4D44-96EA-8EF492A3C55B}" dt="2024-12-16T04:42:37.052" v="156" actId="1076"/>
          <ac:spMkLst>
            <pc:docMk/>
            <pc:sldMk cId="915659814" sldId="259"/>
            <ac:spMk id="20" creationId="{40C4C4B2-0C78-3A7E-126D-18EC4CEF08A4}"/>
          </ac:spMkLst>
        </pc:spChg>
        <pc:spChg chg="add mod">
          <ac:chgData name="Seungjun Pi" userId="b8327d33bf926e82" providerId="LiveId" clId="{3AE6B169-9711-4D44-96EA-8EF492A3C55B}" dt="2024-12-16T04:42:25.063" v="154" actId="1076"/>
          <ac:spMkLst>
            <pc:docMk/>
            <pc:sldMk cId="915659814" sldId="259"/>
            <ac:spMk id="21" creationId="{2DC9E9C0-F81C-1579-BF81-5906889A9353}"/>
          </ac:spMkLst>
        </pc:spChg>
        <pc:spChg chg="mod">
          <ac:chgData name="Seungjun Pi" userId="b8327d33bf926e82" providerId="LiveId" clId="{3AE6B169-9711-4D44-96EA-8EF492A3C55B}" dt="2024-12-16T04:42:37.052" v="156" actId="1076"/>
          <ac:spMkLst>
            <pc:docMk/>
            <pc:sldMk cId="915659814" sldId="259"/>
            <ac:spMk id="24" creationId="{A2FCEA75-6280-30E0-18D2-2B0F7DD2B316}"/>
          </ac:spMkLst>
        </pc:spChg>
        <pc:spChg chg="add mod">
          <ac:chgData name="Seungjun Pi" userId="b8327d33bf926e82" providerId="LiveId" clId="{3AE6B169-9711-4D44-96EA-8EF492A3C55B}" dt="2024-12-16T04:42:28.660" v="155" actId="1076"/>
          <ac:spMkLst>
            <pc:docMk/>
            <pc:sldMk cId="915659814" sldId="259"/>
            <ac:spMk id="39" creationId="{143CF8C6-4CF6-DBF3-5D42-92CBA1246436}"/>
          </ac:spMkLst>
        </pc:spChg>
        <pc:cxnChg chg="add mod">
          <ac:chgData name="Seungjun Pi" userId="b8327d33bf926e82" providerId="LiveId" clId="{3AE6B169-9711-4D44-96EA-8EF492A3C55B}" dt="2024-12-16T04:41:57.835" v="150" actId="1076"/>
          <ac:cxnSpMkLst>
            <pc:docMk/>
            <pc:sldMk cId="915659814" sldId="259"/>
            <ac:cxnSpMk id="2" creationId="{2BD05CF4-54B8-453E-3081-1661B32D8374}"/>
          </ac:cxnSpMkLst>
        </pc:cxnChg>
        <pc:cxnChg chg="mod">
          <ac:chgData name="Seungjun Pi" userId="b8327d33bf926e82" providerId="LiveId" clId="{3AE6B169-9711-4D44-96EA-8EF492A3C55B}" dt="2024-12-16T04:37:28.721" v="55" actId="1076"/>
          <ac:cxnSpMkLst>
            <pc:docMk/>
            <pc:sldMk cId="915659814" sldId="259"/>
            <ac:cxnSpMk id="5" creationId="{1905B724-711B-B090-55BD-06512C04FFA4}"/>
          </ac:cxnSpMkLst>
        </pc:cxnChg>
        <pc:cxnChg chg="add mod">
          <ac:chgData name="Seungjun Pi" userId="b8327d33bf926e82" providerId="LiveId" clId="{3AE6B169-9711-4D44-96EA-8EF492A3C55B}" dt="2024-12-16T04:42:09.339" v="151" actId="1076"/>
          <ac:cxnSpMkLst>
            <pc:docMk/>
            <pc:sldMk cId="915659814" sldId="259"/>
            <ac:cxnSpMk id="6" creationId="{0C61BF6F-66FB-053F-D55D-43BE36873C31}"/>
          </ac:cxnSpMkLst>
        </pc:cxnChg>
        <pc:cxnChg chg="add mod">
          <ac:chgData name="Seungjun Pi" userId="b8327d33bf926e82" providerId="LiveId" clId="{3AE6B169-9711-4D44-96EA-8EF492A3C55B}" dt="2024-12-16T04:42:16.656" v="152" actId="1076"/>
          <ac:cxnSpMkLst>
            <pc:docMk/>
            <pc:sldMk cId="915659814" sldId="259"/>
            <ac:cxnSpMk id="12" creationId="{159FDC4A-1718-CC4D-68FE-1E8AB87AA16D}"/>
          </ac:cxnSpMkLst>
        </pc:cxnChg>
        <pc:cxnChg chg="add mod">
          <ac:chgData name="Seungjun Pi" userId="b8327d33bf926e82" providerId="LiveId" clId="{3AE6B169-9711-4D44-96EA-8EF492A3C55B}" dt="2024-12-16T04:42:37.052" v="156" actId="1076"/>
          <ac:cxnSpMkLst>
            <pc:docMk/>
            <pc:sldMk cId="915659814" sldId="259"/>
            <ac:cxnSpMk id="14" creationId="{9F4D997A-BD9F-8B74-4E02-6A69F3C682D7}"/>
          </ac:cxnSpMkLst>
        </pc:cxnChg>
        <pc:cxnChg chg="mod">
          <ac:chgData name="Seungjun Pi" userId="b8327d33bf926e82" providerId="LiveId" clId="{3AE6B169-9711-4D44-96EA-8EF492A3C55B}" dt="2024-12-16T04:36:58.092" v="41" actId="692"/>
          <ac:cxnSpMkLst>
            <pc:docMk/>
            <pc:sldMk cId="915659814" sldId="259"/>
            <ac:cxnSpMk id="15" creationId="{B1F7BFB5-EFF0-40D0-A4EA-342E748D78A4}"/>
          </ac:cxnSpMkLst>
        </pc:cxnChg>
        <pc:cxnChg chg="add mod">
          <ac:chgData name="Seungjun Pi" userId="b8327d33bf926e82" providerId="LiveId" clId="{3AE6B169-9711-4D44-96EA-8EF492A3C55B}" dt="2024-12-16T04:42:16.656" v="152" actId="1076"/>
          <ac:cxnSpMkLst>
            <pc:docMk/>
            <pc:sldMk cId="915659814" sldId="259"/>
            <ac:cxnSpMk id="17" creationId="{34BB5198-5F9E-0B80-6A77-8EBC401F6502}"/>
          </ac:cxnSpMkLst>
        </pc:cxnChg>
        <pc:cxnChg chg="mod">
          <ac:chgData name="Seungjun Pi" userId="b8327d33bf926e82" providerId="LiveId" clId="{3AE6B169-9711-4D44-96EA-8EF492A3C55B}" dt="2024-12-16T04:42:37.052" v="156" actId="1076"/>
          <ac:cxnSpMkLst>
            <pc:docMk/>
            <pc:sldMk cId="915659814" sldId="259"/>
            <ac:cxnSpMk id="19" creationId="{A1313749-3300-6AFC-68E5-398CC58A735A}"/>
          </ac:cxnSpMkLst>
        </pc:cxnChg>
        <pc:cxnChg chg="add mod">
          <ac:chgData name="Seungjun Pi" userId="b8327d33bf926e82" providerId="LiveId" clId="{3AE6B169-9711-4D44-96EA-8EF492A3C55B}" dt="2024-12-16T04:42:16.656" v="152" actId="1076"/>
          <ac:cxnSpMkLst>
            <pc:docMk/>
            <pc:sldMk cId="915659814" sldId="259"/>
            <ac:cxnSpMk id="22" creationId="{D5294406-2040-8E56-2FCA-F299227BA943}"/>
          </ac:cxnSpMkLst>
        </pc:cxnChg>
        <pc:cxnChg chg="mod">
          <ac:chgData name="Seungjun Pi" userId="b8327d33bf926e82" providerId="LiveId" clId="{3AE6B169-9711-4D44-96EA-8EF492A3C55B}" dt="2024-12-16T04:42:37.052" v="156" actId="1076"/>
          <ac:cxnSpMkLst>
            <pc:docMk/>
            <pc:sldMk cId="915659814" sldId="259"/>
            <ac:cxnSpMk id="23" creationId="{1C8C9050-CF65-301E-CF3C-E4222146B8E0}"/>
          </ac:cxnSpMkLst>
        </pc:cxnChg>
      </pc:sldChg>
      <pc:sldChg chg="addSp delSp modSp add mod">
        <pc:chgData name="Seungjun Pi" userId="b8327d33bf926e82" providerId="LiveId" clId="{3AE6B169-9711-4D44-96EA-8EF492A3C55B}" dt="2024-12-16T05:23:00.880" v="734" actId="20577"/>
        <pc:sldMkLst>
          <pc:docMk/>
          <pc:sldMk cId="3423198178" sldId="270"/>
        </pc:sldMkLst>
        <pc:spChg chg="mod">
          <ac:chgData name="Seungjun Pi" userId="b8327d33bf926e82" providerId="LiveId" clId="{3AE6B169-9711-4D44-96EA-8EF492A3C55B}" dt="2024-12-16T05:23:00.880" v="734" actId="20577"/>
          <ac:spMkLst>
            <pc:docMk/>
            <pc:sldMk cId="3423198178" sldId="270"/>
            <ac:spMk id="18" creationId="{F4346754-979F-0AD1-7921-3EDE24376CA0}"/>
          </ac:spMkLst>
        </pc:spChg>
        <pc:spChg chg="add del mod">
          <ac:chgData name="Seungjun Pi" userId="b8327d33bf926e82" providerId="LiveId" clId="{3AE6B169-9711-4D44-96EA-8EF492A3C55B}" dt="2024-12-16T05:22:58.013" v="729" actId="1076"/>
          <ac:spMkLst>
            <pc:docMk/>
            <pc:sldMk cId="3423198178" sldId="270"/>
            <ac:spMk id="20" creationId="{F224F172-9F57-B58A-9317-A392AA241A9F}"/>
          </ac:spMkLst>
        </pc:spChg>
      </pc:sldChg>
      <pc:sldChg chg="addSp delSp modSp new del mod">
        <pc:chgData name="Seungjun Pi" userId="b8327d33bf926e82" providerId="LiveId" clId="{3AE6B169-9711-4D44-96EA-8EF492A3C55B}" dt="2024-12-16T05:05:36.746" v="348" actId="47"/>
        <pc:sldMkLst>
          <pc:docMk/>
          <pc:sldMk cId="2920016131" sldId="271"/>
        </pc:sldMkLst>
      </pc:sldChg>
      <pc:sldChg chg="add del">
        <pc:chgData name="Seungjun Pi" userId="b8327d33bf926e82" providerId="LiveId" clId="{3AE6B169-9711-4D44-96EA-8EF492A3C55B}" dt="2024-12-16T05:04:38.523" v="326" actId="47"/>
        <pc:sldMkLst>
          <pc:docMk/>
          <pc:sldMk cId="112863663" sldId="272"/>
        </pc:sldMkLst>
      </pc:sldChg>
      <pc:sldChg chg="addSp delSp modSp add mod">
        <pc:chgData name="Seungjun Pi" userId="b8327d33bf926e82" providerId="LiveId" clId="{3AE6B169-9711-4D44-96EA-8EF492A3C55B}" dt="2024-12-16T05:07:32.871" v="382" actId="1076"/>
        <pc:sldMkLst>
          <pc:docMk/>
          <pc:sldMk cId="3487350211" sldId="272"/>
        </pc:sldMkLst>
        <pc:spChg chg="add del mod">
          <ac:chgData name="Seungjun Pi" userId="b8327d33bf926e82" providerId="LiveId" clId="{3AE6B169-9711-4D44-96EA-8EF492A3C55B}" dt="2024-12-16T05:05:19.023" v="346" actId="20577"/>
          <ac:spMkLst>
            <pc:docMk/>
            <pc:sldMk cId="3487350211" sldId="272"/>
            <ac:spMk id="2" creationId="{306293AF-89B3-935D-5AF0-EE3AA322296E}"/>
          </ac:spMkLst>
        </pc:spChg>
        <pc:spChg chg="add mod ord">
          <ac:chgData name="Seungjun Pi" userId="b8327d33bf926e82" providerId="LiveId" clId="{3AE6B169-9711-4D44-96EA-8EF492A3C55B}" dt="2024-12-16T05:05:00.634" v="330" actId="167"/>
          <ac:spMkLst>
            <pc:docMk/>
            <pc:sldMk cId="3487350211" sldId="272"/>
            <ac:spMk id="3" creationId="{20E16A68-9D6B-8D97-2D87-A11DF462BA33}"/>
          </ac:spMkLst>
        </pc:spChg>
        <pc:spChg chg="add mod">
          <ac:chgData name="Seungjun Pi" userId="b8327d33bf926e82" providerId="LiveId" clId="{3AE6B169-9711-4D44-96EA-8EF492A3C55B}" dt="2024-12-16T05:06:29.530" v="367" actId="1076"/>
          <ac:spMkLst>
            <pc:docMk/>
            <pc:sldMk cId="3487350211" sldId="272"/>
            <ac:spMk id="16" creationId="{01828CDE-7C38-A423-4A0F-FC18B0ACC4B5}"/>
          </ac:spMkLst>
        </pc:spChg>
        <pc:spChg chg="add mod">
          <ac:chgData name="Seungjun Pi" userId="b8327d33bf926e82" providerId="LiveId" clId="{3AE6B169-9711-4D44-96EA-8EF492A3C55B}" dt="2024-12-16T05:06:29.530" v="367" actId="1076"/>
          <ac:spMkLst>
            <pc:docMk/>
            <pc:sldMk cId="3487350211" sldId="272"/>
            <ac:spMk id="17" creationId="{47CF48A2-60A6-67A8-DEA0-156582B5348C}"/>
          </ac:spMkLst>
        </pc:spChg>
        <pc:spChg chg="mod">
          <ac:chgData name="Seungjun Pi" userId="b8327d33bf926e82" providerId="LiveId" clId="{3AE6B169-9711-4D44-96EA-8EF492A3C55B}" dt="2024-12-16T05:07:14.756" v="376" actId="1076"/>
          <ac:spMkLst>
            <pc:docMk/>
            <pc:sldMk cId="3487350211" sldId="272"/>
            <ac:spMk id="18" creationId="{02486AFE-27FA-0A7C-8856-ECDC9BA7C13F}"/>
          </ac:spMkLst>
        </pc:spChg>
        <pc:spChg chg="add mod">
          <ac:chgData name="Seungjun Pi" userId="b8327d33bf926e82" providerId="LiveId" clId="{3AE6B169-9711-4D44-96EA-8EF492A3C55B}" dt="2024-12-16T05:07:32.871" v="382" actId="1076"/>
          <ac:spMkLst>
            <pc:docMk/>
            <pc:sldMk cId="3487350211" sldId="272"/>
            <ac:spMk id="19" creationId="{40213211-FDF6-ACE6-AF3E-B3B737B6861A}"/>
          </ac:spMkLst>
        </pc:spChg>
        <pc:spChg chg="mod">
          <ac:chgData name="Seungjun Pi" userId="b8327d33bf926e82" providerId="LiveId" clId="{3AE6B169-9711-4D44-96EA-8EF492A3C55B}" dt="2024-12-16T05:07:20.786" v="378" actId="1076"/>
          <ac:spMkLst>
            <pc:docMk/>
            <pc:sldMk cId="3487350211" sldId="272"/>
            <ac:spMk id="20" creationId="{18E9C3EC-6B94-CAFC-C133-ED2D55AE1493}"/>
          </ac:spMkLst>
        </pc:spChg>
        <pc:spChg chg="add mod">
          <ac:chgData name="Seungjun Pi" userId="b8327d33bf926e82" providerId="LiveId" clId="{3AE6B169-9711-4D44-96EA-8EF492A3C55B}" dt="2024-12-16T05:07:32.871" v="382" actId="1076"/>
          <ac:spMkLst>
            <pc:docMk/>
            <pc:sldMk cId="3487350211" sldId="272"/>
            <ac:spMk id="23" creationId="{FEB4A738-D70B-7CCE-1657-1C37B8969F18}"/>
          </ac:spMkLst>
        </pc:spChg>
      </pc:sldChg>
      <pc:sldChg chg="add del">
        <pc:chgData name="Seungjun Pi" userId="b8327d33bf926e82" providerId="LiveId" clId="{3AE6B169-9711-4D44-96EA-8EF492A3C55B}" dt="2024-12-16T05:06:34.191" v="369" actId="47"/>
        <pc:sldMkLst>
          <pc:docMk/>
          <pc:sldMk cId="2580710465" sldId="273"/>
        </pc:sldMkLst>
      </pc:sldChg>
      <pc:sldChg chg="addSp delSp modSp add mod">
        <pc:chgData name="Seungjun Pi" userId="b8327d33bf926e82" providerId="LiveId" clId="{3AE6B169-9711-4D44-96EA-8EF492A3C55B}" dt="2024-12-16T05:11:21.974" v="453" actId="1076"/>
        <pc:sldMkLst>
          <pc:docMk/>
          <pc:sldMk cId="55612208" sldId="274"/>
        </pc:sldMkLst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4" creationId="{A59A9652-0EC7-D0AA-AD96-A80CC84069FA}"/>
          </ac:spMkLst>
        </pc:spChg>
        <pc:spChg chg="mod">
          <ac:chgData name="Seungjun Pi" userId="b8327d33bf926e82" providerId="LiveId" clId="{3AE6B169-9711-4D44-96EA-8EF492A3C55B}" dt="2024-12-16T05:11:14.973" v="451" actId="1076"/>
          <ac:spMkLst>
            <pc:docMk/>
            <pc:sldMk cId="55612208" sldId="274"/>
            <ac:spMk id="5" creationId="{97E48D2F-794F-12E8-F36B-31CDB235F05F}"/>
          </ac:spMkLst>
        </pc:spChg>
        <pc:spChg chg="add 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6" creationId="{AB9C301C-7653-D01C-7B44-F4E26FA02F4D}"/>
          </ac:spMkLst>
        </pc:spChg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7" creationId="{13AAC642-A733-F43D-39B5-7DFAC12F52E1}"/>
          </ac:spMkLst>
        </pc:spChg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8" creationId="{D0745DD1-B095-C95C-E241-9737335EC25B}"/>
          </ac:spMkLst>
        </pc:spChg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9" creationId="{52C92956-87EA-0175-E359-12A169D2990D}"/>
          </ac:spMkLst>
        </pc:spChg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10" creationId="{2D68A477-3EE3-3767-5CBF-CBDFA2265927}"/>
          </ac:spMkLst>
        </pc:spChg>
        <pc:spChg chg="add 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19" creationId="{8DAA17E8-967C-598E-04F3-4404AA774AC2}"/>
          </ac:spMkLst>
        </pc:spChg>
        <pc:spChg chg="add 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23" creationId="{24E31C63-792A-0CBB-7710-19F5B1564BF0}"/>
          </ac:spMkLst>
        </pc:spChg>
        <pc:spChg chg="add 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24" creationId="{4D87FB05-4279-0D46-F892-11AC1C94045C}"/>
          </ac:spMkLst>
        </pc:spChg>
        <pc:spChg chg="add mod">
          <ac:chgData name="Seungjun Pi" userId="b8327d33bf926e82" providerId="LiveId" clId="{3AE6B169-9711-4D44-96EA-8EF492A3C55B}" dt="2024-12-16T05:09:29.743" v="406" actId="13822"/>
          <ac:spMkLst>
            <pc:docMk/>
            <pc:sldMk cId="55612208" sldId="274"/>
            <ac:spMk id="25" creationId="{10887903-BB6B-3376-2DE7-BCDF50AE37C7}"/>
          </ac:spMkLst>
        </pc:spChg>
        <pc:spChg chg="add mod">
          <ac:chgData name="Seungjun Pi" userId="b8327d33bf926e82" providerId="LiveId" clId="{3AE6B169-9711-4D44-96EA-8EF492A3C55B}" dt="2024-12-16T05:11:21.974" v="453" actId="1076"/>
          <ac:spMkLst>
            <pc:docMk/>
            <pc:sldMk cId="55612208" sldId="274"/>
            <ac:spMk id="26" creationId="{8AA62011-B4E2-1CF9-4923-D91FEE3BB180}"/>
          </ac:spMkLst>
        </pc:spChg>
      </pc:sldChg>
      <pc:sldChg chg="addSp modSp add mod">
        <pc:chgData name="Seungjun Pi" userId="b8327d33bf926e82" providerId="LiveId" clId="{3AE6B169-9711-4D44-96EA-8EF492A3C55B}" dt="2024-12-16T05:12:28.732" v="489" actId="1076"/>
        <pc:sldMkLst>
          <pc:docMk/>
          <pc:sldMk cId="4276800816" sldId="275"/>
        </pc:sldMkLst>
        <pc:spChg chg="mod">
          <ac:chgData name="Seungjun Pi" userId="b8327d33bf926e82" providerId="LiveId" clId="{3AE6B169-9711-4D44-96EA-8EF492A3C55B}" dt="2024-12-16T05:11:59.641" v="467" actId="20577"/>
          <ac:spMkLst>
            <pc:docMk/>
            <pc:sldMk cId="4276800816" sldId="275"/>
            <ac:spMk id="2" creationId="{215C16C6-005E-BA96-FDA7-FB05E16EED2C}"/>
          </ac:spMkLst>
        </pc:spChg>
        <pc:spChg chg="add mod">
          <ac:chgData name="Seungjun Pi" userId="b8327d33bf926e82" providerId="LiveId" clId="{3AE6B169-9711-4D44-96EA-8EF492A3C55B}" dt="2024-12-16T05:12:28.732" v="489" actId="1076"/>
          <ac:spMkLst>
            <pc:docMk/>
            <pc:sldMk cId="4276800816" sldId="275"/>
            <ac:spMk id="11" creationId="{594EDB63-7E9C-B27C-0D6D-95ADF6B215A2}"/>
          </ac:spMkLst>
        </pc:spChg>
        <pc:spChg chg="mod">
          <ac:chgData name="Seungjun Pi" userId="b8327d33bf926e82" providerId="LiveId" clId="{3AE6B169-9711-4D44-96EA-8EF492A3C55B}" dt="2024-12-16T05:09:50.911" v="413" actId="20577"/>
          <ac:spMkLst>
            <pc:docMk/>
            <pc:sldMk cId="4276800816" sldId="275"/>
            <ac:spMk id="25" creationId="{6C229DEE-684E-6DFE-DAF7-9E501FE9B4D7}"/>
          </ac:spMkLst>
        </pc:spChg>
      </pc:sldChg>
      <pc:sldChg chg="modSp add mod">
        <pc:chgData name="Seungjun Pi" userId="b8327d33bf926e82" providerId="LiveId" clId="{3AE6B169-9711-4D44-96EA-8EF492A3C55B}" dt="2024-12-16T05:11:37.188" v="455" actId="1076"/>
        <pc:sldMkLst>
          <pc:docMk/>
          <pc:sldMk cId="3404993561" sldId="276"/>
        </pc:sldMkLst>
        <pc:spChg chg="mod">
          <ac:chgData name="Seungjun Pi" userId="b8327d33bf926e82" providerId="LiveId" clId="{3AE6B169-9711-4D44-96EA-8EF492A3C55B}" dt="2024-12-16T05:11:37.188" v="455" actId="1076"/>
          <ac:spMkLst>
            <pc:docMk/>
            <pc:sldMk cId="3404993561" sldId="276"/>
            <ac:spMk id="26" creationId="{ED26BA3F-BA4D-B2F4-2B70-B7E3101790D9}"/>
          </ac:spMkLst>
        </pc:spChg>
      </pc:sldChg>
      <pc:sldChg chg="addSp delSp modSp add mod">
        <pc:chgData name="Seungjun Pi" userId="b8327d33bf926e82" providerId="LiveId" clId="{3AE6B169-9711-4D44-96EA-8EF492A3C55B}" dt="2024-12-16T05:17:17.080" v="588" actId="478"/>
        <pc:sldMkLst>
          <pc:docMk/>
          <pc:sldMk cId="2736465392" sldId="277"/>
        </pc:sldMkLst>
        <pc:spChg chg="add mod">
          <ac:chgData name="Seungjun Pi" userId="b8327d33bf926e82" providerId="LiveId" clId="{3AE6B169-9711-4D44-96EA-8EF492A3C55B}" dt="2024-12-16T05:13:07.223" v="499" actId="1076"/>
          <ac:spMkLst>
            <pc:docMk/>
            <pc:sldMk cId="2736465392" sldId="277"/>
            <ac:spMk id="12" creationId="{0BDC07CF-06D9-152B-D368-B64BEC2348FD}"/>
          </ac:spMkLst>
        </pc:spChg>
        <pc:spChg chg="add mod">
          <ac:chgData name="Seungjun Pi" userId="b8327d33bf926e82" providerId="LiveId" clId="{3AE6B169-9711-4D44-96EA-8EF492A3C55B}" dt="2024-12-16T05:13:16.549" v="500" actId="1076"/>
          <ac:spMkLst>
            <pc:docMk/>
            <pc:sldMk cId="2736465392" sldId="277"/>
            <ac:spMk id="13" creationId="{FFBEF1D1-6C91-C468-84EA-870F7337D4C9}"/>
          </ac:spMkLst>
        </pc:spChg>
      </pc:sldChg>
      <pc:sldChg chg="delSp modSp add mod">
        <pc:chgData name="Seungjun Pi" userId="b8327d33bf926e82" providerId="LiveId" clId="{3AE6B169-9711-4D44-96EA-8EF492A3C55B}" dt="2024-12-16T05:17:20.109" v="589" actId="478"/>
        <pc:sldMkLst>
          <pc:docMk/>
          <pc:sldMk cId="3955000638" sldId="278"/>
        </pc:sldMkLst>
        <pc:spChg chg="mod">
          <ac:chgData name="Seungjun Pi" userId="b8327d33bf926e82" providerId="LiveId" clId="{3AE6B169-9711-4D44-96EA-8EF492A3C55B}" dt="2024-12-16T05:13:33.685" v="502" actId="1076"/>
          <ac:spMkLst>
            <pc:docMk/>
            <pc:sldMk cId="3955000638" sldId="278"/>
            <ac:spMk id="12" creationId="{D9C7714F-593D-AD4B-C9EE-ADC6AE0C8EAC}"/>
          </ac:spMkLst>
        </pc:spChg>
        <pc:spChg chg="mod">
          <ac:chgData name="Seungjun Pi" userId="b8327d33bf926e82" providerId="LiveId" clId="{3AE6B169-9711-4D44-96EA-8EF492A3C55B}" dt="2024-12-16T05:13:33.685" v="502" actId="1076"/>
          <ac:spMkLst>
            <pc:docMk/>
            <pc:sldMk cId="3955000638" sldId="278"/>
            <ac:spMk id="13" creationId="{CE0B5BFD-7045-1085-8DD1-3F07A298152B}"/>
          </ac:spMkLst>
        </pc:spChg>
      </pc:sldChg>
      <pc:sldChg chg="delSp modSp add mod">
        <pc:chgData name="Seungjun Pi" userId="b8327d33bf926e82" providerId="LiveId" clId="{3AE6B169-9711-4D44-96EA-8EF492A3C55B}" dt="2024-12-16T05:17:22.021" v="590" actId="478"/>
        <pc:sldMkLst>
          <pc:docMk/>
          <pc:sldMk cId="4018517187" sldId="279"/>
        </pc:sldMkLst>
        <pc:spChg chg="mod">
          <ac:chgData name="Seungjun Pi" userId="b8327d33bf926e82" providerId="LiveId" clId="{3AE6B169-9711-4D44-96EA-8EF492A3C55B}" dt="2024-12-16T05:13:48.842" v="504" actId="1076"/>
          <ac:spMkLst>
            <pc:docMk/>
            <pc:sldMk cId="4018517187" sldId="279"/>
            <ac:spMk id="12" creationId="{F7EC5A6C-61FF-29AA-12D9-78621C7A0FE5}"/>
          </ac:spMkLst>
        </pc:spChg>
        <pc:spChg chg="mod">
          <ac:chgData name="Seungjun Pi" userId="b8327d33bf926e82" providerId="LiveId" clId="{3AE6B169-9711-4D44-96EA-8EF492A3C55B}" dt="2024-12-16T05:13:48.842" v="504" actId="1076"/>
          <ac:spMkLst>
            <pc:docMk/>
            <pc:sldMk cId="4018517187" sldId="279"/>
            <ac:spMk id="13" creationId="{F230FF19-7E86-16BC-3894-9F4AF76B8B3D}"/>
          </ac:spMkLst>
        </pc:spChg>
      </pc:sldChg>
      <pc:sldChg chg="addSp delSp modSp add mod">
        <pc:chgData name="Seungjun Pi" userId="b8327d33bf926e82" providerId="LiveId" clId="{3AE6B169-9711-4D44-96EA-8EF492A3C55B}" dt="2024-12-16T05:20:41.773" v="656"/>
        <pc:sldMkLst>
          <pc:docMk/>
          <pc:sldMk cId="2222013165" sldId="280"/>
        </pc:sldMkLst>
        <pc:spChg chg="add mod">
          <ac:chgData name="Seungjun Pi" userId="b8327d33bf926e82" providerId="LiveId" clId="{3AE6B169-9711-4D44-96EA-8EF492A3C55B}" dt="2024-12-16T05:14:11.744" v="507" actId="1076"/>
          <ac:spMkLst>
            <pc:docMk/>
            <pc:sldMk cId="2222013165" sldId="280"/>
            <ac:spMk id="11" creationId="{E454C054-A99D-24E9-C85B-0BCB48364AFD}"/>
          </ac:spMkLst>
        </pc:spChg>
        <pc:spChg chg="mod ord">
          <ac:chgData name="Seungjun Pi" userId="b8327d33bf926e82" providerId="LiveId" clId="{3AE6B169-9711-4D44-96EA-8EF492A3C55B}" dt="2024-12-16T05:14:20.806" v="510" actId="1076"/>
          <ac:spMkLst>
            <pc:docMk/>
            <pc:sldMk cId="2222013165" sldId="280"/>
            <ac:spMk id="12" creationId="{A8736F40-A221-9998-DCAA-A652120D636A}"/>
          </ac:spMkLst>
        </pc:spChg>
        <pc:spChg chg="add mod">
          <ac:chgData name="Seungjun Pi" userId="b8327d33bf926e82" providerId="LiveId" clId="{3AE6B169-9711-4D44-96EA-8EF492A3C55B}" dt="2024-12-16T05:20:41.773" v="656"/>
          <ac:spMkLst>
            <pc:docMk/>
            <pc:sldMk cId="2222013165" sldId="280"/>
            <ac:spMk id="14" creationId="{8B9145DD-2007-4DBD-4C2B-9E5EA213ECB8}"/>
          </ac:spMkLst>
        </pc:spChg>
      </pc:sldChg>
      <pc:sldChg chg="addSp delSp modSp add mod">
        <pc:chgData name="Seungjun Pi" userId="b8327d33bf926e82" providerId="LiveId" clId="{3AE6B169-9711-4D44-96EA-8EF492A3C55B}" dt="2024-12-16T05:20:44.319" v="657"/>
        <pc:sldMkLst>
          <pc:docMk/>
          <pc:sldMk cId="2855363795" sldId="281"/>
        </pc:sldMkLst>
        <pc:spChg chg="mod">
          <ac:chgData name="Seungjun Pi" userId="b8327d33bf926e82" providerId="LiveId" clId="{3AE6B169-9711-4D44-96EA-8EF492A3C55B}" dt="2024-12-16T05:14:54.592" v="534" actId="1076"/>
          <ac:spMkLst>
            <pc:docMk/>
            <pc:sldMk cId="2855363795" sldId="281"/>
            <ac:spMk id="11" creationId="{BD795087-AC1C-3EA4-2D52-A7BABDB4F0C0}"/>
          </ac:spMkLst>
        </pc:spChg>
        <pc:spChg chg="mod">
          <ac:chgData name="Seungjun Pi" userId="b8327d33bf926e82" providerId="LiveId" clId="{3AE6B169-9711-4D44-96EA-8EF492A3C55B}" dt="2024-12-16T05:14:54.592" v="534" actId="1076"/>
          <ac:spMkLst>
            <pc:docMk/>
            <pc:sldMk cId="2855363795" sldId="281"/>
            <ac:spMk id="12" creationId="{9733B75B-D6BF-354B-C161-805292DD18DF}"/>
          </ac:spMkLst>
        </pc:spChg>
        <pc:spChg chg="add mod">
          <ac:chgData name="Seungjun Pi" userId="b8327d33bf926e82" providerId="LiveId" clId="{3AE6B169-9711-4D44-96EA-8EF492A3C55B}" dt="2024-12-16T05:20:44.319" v="657"/>
          <ac:spMkLst>
            <pc:docMk/>
            <pc:sldMk cId="2855363795" sldId="281"/>
            <ac:spMk id="14" creationId="{B0C552E7-2EE1-1E1C-B8A3-CA0578DB57E4}"/>
          </ac:spMkLst>
        </pc:spChg>
      </pc:sldChg>
      <pc:sldChg chg="delSp modSp add mod">
        <pc:chgData name="Seungjun Pi" userId="b8327d33bf926e82" providerId="LiveId" clId="{3AE6B169-9711-4D44-96EA-8EF492A3C55B}" dt="2024-12-16T05:17:07.690" v="585" actId="478"/>
        <pc:sldMkLst>
          <pc:docMk/>
          <pc:sldMk cId="3398403031" sldId="282"/>
        </pc:sldMkLst>
        <pc:spChg chg="mod">
          <ac:chgData name="Seungjun Pi" userId="b8327d33bf926e82" providerId="LiveId" clId="{3AE6B169-9711-4D44-96EA-8EF492A3C55B}" dt="2024-12-16T05:15:19.631" v="537" actId="1076"/>
          <ac:spMkLst>
            <pc:docMk/>
            <pc:sldMk cId="3398403031" sldId="282"/>
            <ac:spMk id="12" creationId="{806E4B7D-7B33-6D08-AA66-FAB58266030B}"/>
          </ac:spMkLst>
        </pc:spChg>
      </pc:sldChg>
      <pc:sldChg chg="delSp modSp add mod">
        <pc:chgData name="Seungjun Pi" userId="b8327d33bf926e82" providerId="LiveId" clId="{3AE6B169-9711-4D44-96EA-8EF492A3C55B}" dt="2024-12-16T05:17:03.766" v="584" actId="478"/>
        <pc:sldMkLst>
          <pc:docMk/>
          <pc:sldMk cId="3123587644" sldId="283"/>
        </pc:sldMkLst>
        <pc:spChg chg="mod">
          <ac:chgData name="Seungjun Pi" userId="b8327d33bf926e82" providerId="LiveId" clId="{3AE6B169-9711-4D44-96EA-8EF492A3C55B}" dt="2024-12-16T05:15:31.344" v="539" actId="1076"/>
          <ac:spMkLst>
            <pc:docMk/>
            <pc:sldMk cId="3123587644" sldId="283"/>
            <ac:spMk id="12" creationId="{238DAB44-F0CC-40C7-3AB3-F246E62D9120}"/>
          </ac:spMkLst>
        </pc:spChg>
        <pc:spChg chg="mod">
          <ac:chgData name="Seungjun Pi" userId="b8327d33bf926e82" providerId="LiveId" clId="{3AE6B169-9711-4D44-96EA-8EF492A3C55B}" dt="2024-12-16T05:15:31.344" v="539" actId="1076"/>
          <ac:spMkLst>
            <pc:docMk/>
            <pc:sldMk cId="3123587644" sldId="283"/>
            <ac:spMk id="13" creationId="{4108BA47-508C-3164-D91F-E3CF9F6247E5}"/>
          </ac:spMkLst>
        </pc:spChg>
      </pc:sldChg>
      <pc:sldChg chg="addSp delSp modSp add mod">
        <pc:chgData name="Seungjun Pi" userId="b8327d33bf926e82" providerId="LiveId" clId="{3AE6B169-9711-4D44-96EA-8EF492A3C55B}" dt="2024-12-16T05:21:34.699" v="693" actId="20577"/>
        <pc:sldMkLst>
          <pc:docMk/>
          <pc:sldMk cId="402697304" sldId="284"/>
        </pc:sldMkLst>
        <pc:spChg chg="mod">
          <ac:chgData name="Seungjun Pi" userId="b8327d33bf926e82" providerId="LiveId" clId="{3AE6B169-9711-4D44-96EA-8EF492A3C55B}" dt="2024-12-16T05:21:34.699" v="693" actId="20577"/>
          <ac:spMkLst>
            <pc:docMk/>
            <pc:sldMk cId="402697304" sldId="284"/>
            <ac:spMk id="2" creationId="{FFE032EF-3A7B-80BC-BBEE-3C4EDCEF826F}"/>
          </ac:spMkLst>
        </pc:spChg>
        <pc:spChg chg="add mod">
          <ac:chgData name="Seungjun Pi" userId="b8327d33bf926e82" providerId="LiveId" clId="{3AE6B169-9711-4D44-96EA-8EF492A3C55B}" dt="2024-12-16T05:15:56.608" v="542"/>
          <ac:spMkLst>
            <pc:docMk/>
            <pc:sldMk cId="402697304" sldId="284"/>
            <ac:spMk id="11" creationId="{2B424D4A-D540-B024-D69D-E32135BD3E79}"/>
          </ac:spMkLst>
        </pc:spChg>
        <pc:spChg chg="mod">
          <ac:chgData name="Seungjun Pi" userId="b8327d33bf926e82" providerId="LiveId" clId="{3AE6B169-9711-4D44-96EA-8EF492A3C55B}" dt="2024-12-16T05:15:49.149" v="541" actId="1076"/>
          <ac:spMkLst>
            <pc:docMk/>
            <pc:sldMk cId="402697304" sldId="284"/>
            <ac:spMk id="12" creationId="{CB14632B-0142-40F5-4CEB-914D932CA099}"/>
          </ac:spMkLst>
        </pc:spChg>
        <pc:spChg chg="mod ord">
          <ac:chgData name="Seungjun Pi" userId="b8327d33bf926e82" providerId="LiveId" clId="{3AE6B169-9711-4D44-96EA-8EF492A3C55B}" dt="2024-12-16T05:16:03.924" v="545" actId="1076"/>
          <ac:spMkLst>
            <pc:docMk/>
            <pc:sldMk cId="402697304" sldId="284"/>
            <ac:spMk id="13" creationId="{00E25D5A-2F85-1845-4FD2-4DB8E3A0753A}"/>
          </ac:spMkLst>
        </pc:spChg>
        <pc:spChg chg="add mod">
          <ac:chgData name="Seungjun Pi" userId="b8327d33bf926e82" providerId="LiveId" clId="{3AE6B169-9711-4D44-96EA-8EF492A3C55B}" dt="2024-12-16T05:16:08.871" v="547" actId="1076"/>
          <ac:spMkLst>
            <pc:docMk/>
            <pc:sldMk cId="402697304" sldId="284"/>
            <ac:spMk id="14" creationId="{D9874EC8-1F76-7D4D-1CC7-863A4C78F8D9}"/>
          </ac:spMkLst>
        </pc:spChg>
      </pc:sldChg>
      <pc:sldChg chg="addSp delSp modSp add mod">
        <pc:chgData name="Seungjun Pi" userId="b8327d33bf926e82" providerId="LiveId" clId="{3AE6B169-9711-4D44-96EA-8EF492A3C55B}" dt="2024-12-16T05:21:39.471" v="694"/>
        <pc:sldMkLst>
          <pc:docMk/>
          <pc:sldMk cId="991459007" sldId="285"/>
        </pc:sldMkLst>
        <pc:spChg chg="mod">
          <ac:chgData name="Seungjun Pi" userId="b8327d33bf926e82" providerId="LiveId" clId="{3AE6B169-9711-4D44-96EA-8EF492A3C55B}" dt="2024-12-16T05:21:39.471" v="694"/>
          <ac:spMkLst>
            <pc:docMk/>
            <pc:sldMk cId="991459007" sldId="285"/>
            <ac:spMk id="2" creationId="{A9BADA17-6FB3-6A16-E1D1-A0F4F00231F0}"/>
          </ac:spMkLst>
        </pc:spChg>
        <pc:spChg chg="add mod">
          <ac:chgData name="Seungjun Pi" userId="b8327d33bf926e82" providerId="LiveId" clId="{3AE6B169-9711-4D44-96EA-8EF492A3C55B}" dt="2024-12-16T05:16:21.573" v="549"/>
          <ac:spMkLst>
            <pc:docMk/>
            <pc:sldMk cId="991459007" sldId="285"/>
            <ac:spMk id="15" creationId="{C0EDDD4E-60A1-2EF5-E60B-7B25733817A9}"/>
          </ac:spMkLst>
        </pc:spChg>
        <pc:spChg chg="add mod">
          <ac:chgData name="Seungjun Pi" userId="b8327d33bf926e82" providerId="LiveId" clId="{3AE6B169-9711-4D44-96EA-8EF492A3C55B}" dt="2024-12-16T05:16:47.606" v="579" actId="20577"/>
          <ac:spMkLst>
            <pc:docMk/>
            <pc:sldMk cId="991459007" sldId="285"/>
            <ac:spMk id="18" creationId="{D8BF4EE5-E84B-D88F-DE61-1203EE1BDAAA}"/>
          </ac:spMkLst>
        </pc:spChg>
      </pc:sldChg>
      <pc:sldChg chg="addSp delSp modSp add mod">
        <pc:chgData name="Seungjun Pi" userId="b8327d33bf926e82" providerId="LiveId" clId="{3AE6B169-9711-4D44-96EA-8EF492A3C55B}" dt="2024-12-16T05:21:42.970" v="695"/>
        <pc:sldMkLst>
          <pc:docMk/>
          <pc:sldMk cId="1782928032" sldId="286"/>
        </pc:sldMkLst>
        <pc:spChg chg="mod">
          <ac:chgData name="Seungjun Pi" userId="b8327d33bf926e82" providerId="LiveId" clId="{3AE6B169-9711-4D44-96EA-8EF492A3C55B}" dt="2024-12-16T05:21:42.970" v="695"/>
          <ac:spMkLst>
            <pc:docMk/>
            <pc:sldMk cId="1782928032" sldId="286"/>
            <ac:spMk id="2" creationId="{CE9F443B-95A0-5942-BEA1-5EADBC597186}"/>
          </ac:spMkLst>
        </pc:spChg>
        <pc:spChg chg="add mod">
          <ac:chgData name="Seungjun Pi" userId="b8327d33bf926e82" providerId="LiveId" clId="{3AE6B169-9711-4D44-96EA-8EF492A3C55B}" dt="2024-12-16T05:18:43.814" v="611" actId="1076"/>
          <ac:spMkLst>
            <pc:docMk/>
            <pc:sldMk cId="1782928032" sldId="286"/>
            <ac:spMk id="11" creationId="{C6F498EB-65D5-6876-03B3-8D3011819A77}"/>
          </ac:spMkLst>
        </pc:spChg>
        <pc:spChg chg="mod">
          <ac:chgData name="Seungjun Pi" userId="b8327d33bf926e82" providerId="LiveId" clId="{3AE6B169-9711-4D44-96EA-8EF492A3C55B}" dt="2024-12-16T05:18:49.736" v="612" actId="207"/>
          <ac:spMkLst>
            <pc:docMk/>
            <pc:sldMk cId="1782928032" sldId="286"/>
            <ac:spMk id="12" creationId="{22FB6308-223B-E1BC-C10B-3CEF6EF24442}"/>
          </ac:spMkLst>
        </pc:spChg>
        <pc:spChg chg="mod">
          <ac:chgData name="Seungjun Pi" userId="b8327d33bf926e82" providerId="LiveId" clId="{3AE6B169-9711-4D44-96EA-8EF492A3C55B}" dt="2024-12-16T05:18:43.814" v="611" actId="1076"/>
          <ac:spMkLst>
            <pc:docMk/>
            <pc:sldMk cId="1782928032" sldId="286"/>
            <ac:spMk id="13" creationId="{6838521B-1124-3839-7FBD-057F51C57D45}"/>
          </ac:spMkLst>
        </pc:spChg>
        <pc:spChg chg="add mod">
          <ac:chgData name="Seungjun Pi" userId="b8327d33bf926e82" providerId="LiveId" clId="{3AE6B169-9711-4D44-96EA-8EF492A3C55B}" dt="2024-12-16T05:18:43.814" v="611" actId="1076"/>
          <ac:spMkLst>
            <pc:docMk/>
            <pc:sldMk cId="1782928032" sldId="286"/>
            <ac:spMk id="14" creationId="{C43AAB37-0FF8-1AD0-6343-4730884F1258}"/>
          </ac:spMkLst>
        </pc:spChg>
        <pc:spChg chg="add mod">
          <ac:chgData name="Seungjun Pi" userId="b8327d33bf926e82" providerId="LiveId" clId="{3AE6B169-9711-4D44-96EA-8EF492A3C55B}" dt="2024-12-16T05:18:43.814" v="611" actId="1076"/>
          <ac:spMkLst>
            <pc:docMk/>
            <pc:sldMk cId="1782928032" sldId="286"/>
            <ac:spMk id="20" creationId="{A7BECA95-CFDC-279C-9E5E-60EF154755F9}"/>
          </ac:spMkLst>
        </pc:spChg>
      </pc:sldChg>
      <pc:sldChg chg="addSp modSp add mod">
        <pc:chgData name="Seungjun Pi" userId="b8327d33bf926e82" providerId="LiveId" clId="{3AE6B169-9711-4D44-96EA-8EF492A3C55B}" dt="2024-12-16T05:21:47.146" v="696"/>
        <pc:sldMkLst>
          <pc:docMk/>
          <pc:sldMk cId="1538408516" sldId="287"/>
        </pc:sldMkLst>
        <pc:spChg chg="mod">
          <ac:chgData name="Seungjun Pi" userId="b8327d33bf926e82" providerId="LiveId" clId="{3AE6B169-9711-4D44-96EA-8EF492A3C55B}" dt="2024-12-16T05:21:47.146" v="696"/>
          <ac:spMkLst>
            <pc:docMk/>
            <pc:sldMk cId="1538408516" sldId="287"/>
            <ac:spMk id="2" creationId="{B9CD7A3F-2813-13AC-2ED2-9EABBE3155F5}"/>
          </ac:spMkLst>
        </pc:spChg>
        <pc:spChg chg="mod">
          <ac:chgData name="Seungjun Pi" userId="b8327d33bf926e82" providerId="LiveId" clId="{3AE6B169-9711-4D44-96EA-8EF492A3C55B}" dt="2024-12-16T05:19:04.836" v="617" actId="1076"/>
          <ac:spMkLst>
            <pc:docMk/>
            <pc:sldMk cId="1538408516" sldId="287"/>
            <ac:spMk id="11" creationId="{C4371935-198D-8A6E-E59C-F906D586C65F}"/>
          </ac:spMkLst>
        </pc:spChg>
        <pc:spChg chg="add mod">
          <ac:chgData name="Seungjun Pi" userId="b8327d33bf926e82" providerId="LiveId" clId="{3AE6B169-9711-4D44-96EA-8EF492A3C55B}" dt="2024-12-16T05:19:02.889" v="615" actId="1076"/>
          <ac:spMkLst>
            <pc:docMk/>
            <pc:sldMk cId="1538408516" sldId="287"/>
            <ac:spMk id="15" creationId="{D57994F0-5DCB-2D8E-616C-589C8DEEFB52}"/>
          </ac:spMkLst>
        </pc:spChg>
        <pc:spChg chg="add mod">
          <ac:chgData name="Seungjun Pi" userId="b8327d33bf926e82" providerId="LiveId" clId="{3AE6B169-9711-4D44-96EA-8EF492A3C55B}" dt="2024-12-16T05:19:10.415" v="620" actId="1076"/>
          <ac:spMkLst>
            <pc:docMk/>
            <pc:sldMk cId="1538408516" sldId="287"/>
            <ac:spMk id="18" creationId="{F6F77D21-70A4-FC51-35D2-ADF06E1621C3}"/>
          </ac:spMkLst>
        </pc:spChg>
      </pc:sldChg>
      <pc:sldChg chg="addSp delSp modSp add mod">
        <pc:chgData name="Seungjun Pi" userId="b8327d33bf926e82" providerId="LiveId" clId="{3AE6B169-9711-4D44-96EA-8EF492A3C55B}" dt="2024-12-16T05:21:50.479" v="697"/>
        <pc:sldMkLst>
          <pc:docMk/>
          <pc:sldMk cId="2588942301" sldId="288"/>
        </pc:sldMkLst>
        <pc:spChg chg="mod">
          <ac:chgData name="Seungjun Pi" userId="b8327d33bf926e82" providerId="LiveId" clId="{3AE6B169-9711-4D44-96EA-8EF492A3C55B}" dt="2024-12-16T05:21:50.479" v="697"/>
          <ac:spMkLst>
            <pc:docMk/>
            <pc:sldMk cId="2588942301" sldId="288"/>
            <ac:spMk id="2" creationId="{24B08D23-19D6-C1A0-3001-D1B027D87CFD}"/>
          </ac:spMkLst>
        </pc:spChg>
        <pc:spChg chg="add mod">
          <ac:chgData name="Seungjun Pi" userId="b8327d33bf926e82" providerId="LiveId" clId="{3AE6B169-9711-4D44-96EA-8EF492A3C55B}" dt="2024-12-16T05:19:23.619" v="624" actId="1076"/>
          <ac:spMkLst>
            <pc:docMk/>
            <pc:sldMk cId="2588942301" sldId="288"/>
            <ac:spMk id="21" creationId="{376D5AA7-29CA-47DD-6FDA-E353D6366766}"/>
          </ac:spMkLst>
        </pc:spChg>
        <pc:spChg chg="add mod">
          <ac:chgData name="Seungjun Pi" userId="b8327d33bf926e82" providerId="LiveId" clId="{3AE6B169-9711-4D44-96EA-8EF492A3C55B}" dt="2024-12-16T05:19:50.740" v="655" actId="1076"/>
          <ac:spMkLst>
            <pc:docMk/>
            <pc:sldMk cId="2588942301" sldId="288"/>
            <ac:spMk id="25" creationId="{D1FAB7BB-8B0D-AB49-6079-BA1FAA98F4D6}"/>
          </ac:spMkLst>
        </pc:spChg>
      </pc:sldChg>
    </pc:docChg>
  </pc:docChgLst>
  <pc:docChgLst>
    <pc:chgData name="Seungjun Pi" userId="b8327d33bf926e82" providerId="LiveId" clId="{925887FC-368E-4283-AD01-FCD78B87BFDA}"/>
    <pc:docChg chg="undo custSel addSld delSld modSld">
      <pc:chgData name="Seungjun Pi" userId="b8327d33bf926e82" providerId="LiveId" clId="{925887FC-368E-4283-AD01-FCD78B87BFDA}" dt="2024-10-27T13:15:33.921" v="584" actId="20577"/>
      <pc:docMkLst>
        <pc:docMk/>
      </pc:docMkLst>
      <pc:sldChg chg="addSp delSp modSp add mod">
        <pc:chgData name="Seungjun Pi" userId="b8327d33bf926e82" providerId="LiveId" clId="{925887FC-368E-4283-AD01-FCD78B87BFDA}" dt="2024-10-27T13:12:26.348" v="307" actId="20577"/>
        <pc:sldMkLst>
          <pc:docMk/>
          <pc:sldMk cId="1531216849" sldId="264"/>
        </pc:sldMkLst>
        <pc:spChg chg="add mod ord">
          <ac:chgData name="Seungjun Pi" userId="b8327d33bf926e82" providerId="LiveId" clId="{925887FC-368E-4283-AD01-FCD78B87BFDA}" dt="2024-10-27T13:10:05.508" v="188" actId="6549"/>
          <ac:spMkLst>
            <pc:docMk/>
            <pc:sldMk cId="1531216849" sldId="264"/>
            <ac:spMk id="7" creationId="{5E59C987-1DF1-8090-BD91-8FFF01B5F672}"/>
          </ac:spMkLst>
        </pc:spChg>
        <pc:spChg chg="add mod">
          <ac:chgData name="Seungjun Pi" userId="b8327d33bf926e82" providerId="LiveId" clId="{925887FC-368E-4283-AD01-FCD78B87BFDA}" dt="2024-10-27T13:09:11.455" v="129" actId="1076"/>
          <ac:spMkLst>
            <pc:docMk/>
            <pc:sldMk cId="1531216849" sldId="264"/>
            <ac:spMk id="9" creationId="{3F54DCD3-6D3C-7627-3A42-B0E651847F47}"/>
          </ac:spMkLst>
        </pc:spChg>
        <pc:spChg chg="add mod">
          <ac:chgData name="Seungjun Pi" userId="b8327d33bf926e82" providerId="LiveId" clId="{925887FC-368E-4283-AD01-FCD78B87BFDA}" dt="2024-10-27T13:09:11.455" v="129" actId="1076"/>
          <ac:spMkLst>
            <pc:docMk/>
            <pc:sldMk cId="1531216849" sldId="264"/>
            <ac:spMk id="10" creationId="{26C25F88-0FE8-E407-5F65-084C5BC4E98C}"/>
          </ac:spMkLst>
        </pc:spChg>
        <pc:spChg chg="mod">
          <ac:chgData name="Seungjun Pi" userId="b8327d33bf926e82" providerId="LiveId" clId="{925887FC-368E-4283-AD01-FCD78B87BFDA}" dt="2024-10-27T13:11:37.456" v="255" actId="20577"/>
          <ac:spMkLst>
            <pc:docMk/>
            <pc:sldMk cId="1531216849" sldId="264"/>
            <ac:spMk id="20" creationId="{67136051-E91F-FA43-B64C-6EDD61C9DEF2}"/>
          </ac:spMkLst>
        </pc:spChg>
        <pc:spChg chg="add mod">
          <ac:chgData name="Seungjun Pi" userId="b8327d33bf926e82" providerId="LiveId" clId="{925887FC-368E-4283-AD01-FCD78B87BFDA}" dt="2024-10-27T13:09:11.455" v="129" actId="1076"/>
          <ac:spMkLst>
            <pc:docMk/>
            <pc:sldMk cId="1531216849" sldId="264"/>
            <ac:spMk id="23" creationId="{00B64E44-3C57-9B86-848A-D39AAFD02977}"/>
          </ac:spMkLst>
        </pc:spChg>
        <pc:spChg chg="add mod">
          <ac:chgData name="Seungjun Pi" userId="b8327d33bf926e82" providerId="LiveId" clId="{925887FC-368E-4283-AD01-FCD78B87BFDA}" dt="2024-10-27T13:05:18.481" v="75" actId="1076"/>
          <ac:spMkLst>
            <pc:docMk/>
            <pc:sldMk cId="1531216849" sldId="264"/>
            <ac:spMk id="24" creationId="{12696F4A-F740-BFE9-AE71-8776007EA2D8}"/>
          </ac:spMkLst>
        </pc:spChg>
        <pc:spChg chg="add mod">
          <ac:chgData name="Seungjun Pi" userId="b8327d33bf926e82" providerId="LiveId" clId="{925887FC-368E-4283-AD01-FCD78B87BFDA}" dt="2024-10-27T13:05:48.415" v="83" actId="1076"/>
          <ac:spMkLst>
            <pc:docMk/>
            <pc:sldMk cId="1531216849" sldId="264"/>
            <ac:spMk id="33" creationId="{2198AC34-AA5F-A0E2-939C-FF01F5D70E22}"/>
          </ac:spMkLst>
        </pc:spChg>
        <pc:spChg chg="mod">
          <ac:chgData name="Seungjun Pi" userId="b8327d33bf926e82" providerId="LiveId" clId="{925887FC-368E-4283-AD01-FCD78B87BFDA}" dt="2024-10-27T13:12:26.348" v="307" actId="20577"/>
          <ac:spMkLst>
            <pc:docMk/>
            <pc:sldMk cId="1531216849" sldId="264"/>
            <ac:spMk id="38" creationId="{47F77CFB-A7C2-B2B4-D7B4-706D7AE72F4E}"/>
          </ac:spMkLst>
        </pc:spChg>
        <pc:spChg chg="add mod">
          <ac:chgData name="Seungjun Pi" userId="b8327d33bf926e82" providerId="LiveId" clId="{925887FC-368E-4283-AD01-FCD78B87BFDA}" dt="2024-10-27T13:05:48.415" v="83" actId="1076"/>
          <ac:spMkLst>
            <pc:docMk/>
            <pc:sldMk cId="1531216849" sldId="264"/>
            <ac:spMk id="39" creationId="{62AFF82D-CAC6-D4C9-24D7-792BBF200A4D}"/>
          </ac:spMkLst>
        </pc:spChg>
        <pc:spChg chg="add mod">
          <ac:chgData name="Seungjun Pi" userId="b8327d33bf926e82" providerId="LiveId" clId="{925887FC-368E-4283-AD01-FCD78B87BFDA}" dt="2024-10-27T13:05:48.415" v="83" actId="1076"/>
          <ac:spMkLst>
            <pc:docMk/>
            <pc:sldMk cId="1531216849" sldId="264"/>
            <ac:spMk id="40" creationId="{C4973ADF-4351-34E7-DA53-1DCD17AC1D97}"/>
          </ac:spMkLst>
        </pc:spChg>
        <pc:spChg chg="add mod">
          <ac:chgData name="Seungjun Pi" userId="b8327d33bf926e82" providerId="LiveId" clId="{925887FC-368E-4283-AD01-FCD78B87BFDA}" dt="2024-10-27T13:05:22.983" v="77" actId="1076"/>
          <ac:spMkLst>
            <pc:docMk/>
            <pc:sldMk cId="1531216849" sldId="264"/>
            <ac:spMk id="41" creationId="{8CF95C5E-33D6-7449-AD8B-8481E56DC0DC}"/>
          </ac:spMkLst>
        </pc:spChg>
        <pc:spChg chg="add mod">
          <ac:chgData name="Seungjun Pi" userId="b8327d33bf926e82" providerId="LiveId" clId="{925887FC-368E-4283-AD01-FCD78B87BFDA}" dt="2024-10-27T13:06:19.814" v="89" actId="1076"/>
          <ac:spMkLst>
            <pc:docMk/>
            <pc:sldMk cId="1531216849" sldId="264"/>
            <ac:spMk id="45" creationId="{F3DB7AC1-5891-B8D3-7978-B7F316486250}"/>
          </ac:spMkLst>
        </pc:spChg>
        <pc:spChg chg="add mod">
          <ac:chgData name="Seungjun Pi" userId="b8327d33bf926e82" providerId="LiveId" clId="{925887FC-368E-4283-AD01-FCD78B87BFDA}" dt="2024-10-27T13:06:19.814" v="89" actId="1076"/>
          <ac:spMkLst>
            <pc:docMk/>
            <pc:sldMk cId="1531216849" sldId="264"/>
            <ac:spMk id="46" creationId="{D430DC07-FFC8-F3E5-0244-EF7FF62E0E2F}"/>
          </ac:spMkLst>
        </pc:spChg>
        <pc:spChg chg="add mod">
          <ac:chgData name="Seungjun Pi" userId="b8327d33bf926e82" providerId="LiveId" clId="{925887FC-368E-4283-AD01-FCD78B87BFDA}" dt="2024-10-27T13:06:19.814" v="89" actId="1076"/>
          <ac:spMkLst>
            <pc:docMk/>
            <pc:sldMk cId="1531216849" sldId="264"/>
            <ac:spMk id="47" creationId="{58A897FA-CED6-BA8C-8659-53DDBDC564E6}"/>
          </ac:spMkLst>
        </pc:spChg>
        <pc:spChg chg="add mod">
          <ac:chgData name="Seungjun Pi" userId="b8327d33bf926e82" providerId="LiveId" clId="{925887FC-368E-4283-AD01-FCD78B87BFDA}" dt="2024-10-27T13:10:08.550" v="189" actId="6549"/>
          <ac:spMkLst>
            <pc:docMk/>
            <pc:sldMk cId="1531216849" sldId="264"/>
            <ac:spMk id="48" creationId="{03873268-5417-4B0E-A5AA-66A7B6BA6201}"/>
          </ac:spMkLst>
        </pc:spChg>
        <pc:spChg chg="add mod">
          <ac:chgData name="Seungjun Pi" userId="b8327d33bf926e82" providerId="LiveId" clId="{925887FC-368E-4283-AD01-FCD78B87BFDA}" dt="2024-10-27T13:10:09.441" v="190" actId="6549"/>
          <ac:spMkLst>
            <pc:docMk/>
            <pc:sldMk cId="1531216849" sldId="264"/>
            <ac:spMk id="49" creationId="{3EB3E14D-21D6-D548-6AB9-6AC186B07DC3}"/>
          </ac:spMkLst>
        </pc:spChg>
      </pc:sldChg>
      <pc:sldChg chg="add del">
        <pc:chgData name="Seungjun Pi" userId="b8327d33bf926e82" providerId="LiveId" clId="{925887FC-368E-4283-AD01-FCD78B87BFDA}" dt="2024-10-27T13:08:49.984" v="120" actId="47"/>
        <pc:sldMkLst>
          <pc:docMk/>
          <pc:sldMk cId="1149696501" sldId="265"/>
        </pc:sldMkLst>
      </pc:sldChg>
      <pc:sldChg chg="modSp add del mod">
        <pc:chgData name="Seungjun Pi" userId="b8327d33bf926e82" providerId="LiveId" clId="{925887FC-368E-4283-AD01-FCD78B87BFDA}" dt="2024-10-27T13:10:25.624" v="191" actId="47"/>
        <pc:sldMkLst>
          <pc:docMk/>
          <pc:sldMk cId="774909476" sldId="266"/>
        </pc:sldMkLst>
      </pc:sldChg>
      <pc:sldChg chg="addSp delSp modSp add mod">
        <pc:chgData name="Seungjun Pi" userId="b8327d33bf926e82" providerId="LiveId" clId="{925887FC-368E-4283-AD01-FCD78B87BFDA}" dt="2024-10-27T13:09:46.554" v="163" actId="20577"/>
        <pc:sldMkLst>
          <pc:docMk/>
          <pc:sldMk cId="3834221500" sldId="267"/>
        </pc:sldMkLst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2" creationId="{3A739847-7184-6B7F-7359-71646F85A872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3" creationId="{20865131-4289-BDB0-5582-C0CE2F3F3C46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4" creationId="{3089E90D-0FE2-757F-BDCD-72E2E6220B89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5" creationId="{4F0CE675-6292-1CD6-38B6-74A183C9A6CB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6" creationId="{319638A3-6E37-3A18-50C9-C491FFEC253F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8" creationId="{8806653A-FFD7-A131-72B6-7E3A3B570AFA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3" creationId="{CFE76125-4F55-6DBD-321E-BE90839F57A7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4" creationId="{40188182-5FFF-D4E5-DBAC-A456F1778F88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5" creationId="{503521D6-D91F-0BB9-7795-E875EE4492C6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7" creationId="{A4660AB9-9620-EA2F-8268-2B92B55E9D55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8" creationId="{6EC11BAA-3F01-E9EF-0E25-475F5D3423CE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9" creationId="{B4E73812-A25C-F512-5FBC-2463895126F8}"/>
          </ac:spMkLst>
        </pc:spChg>
        <pc:spChg chg="mod">
          <ac:chgData name="Seungjun Pi" userId="b8327d33bf926e82" providerId="LiveId" clId="{925887FC-368E-4283-AD01-FCD78B87BFDA}" dt="2024-10-27T13:09:46.554" v="163" actId="20577"/>
          <ac:spMkLst>
            <pc:docMk/>
            <pc:sldMk cId="3834221500" sldId="267"/>
            <ac:spMk id="38" creationId="{BB889DC1-841A-2B0B-0B55-B0C90C67D9C0}"/>
          </ac:spMkLst>
        </pc:spChg>
      </pc:sldChg>
      <pc:sldChg chg="addSp delSp modSp add del mod">
        <pc:chgData name="Seungjun Pi" userId="b8327d33bf926e82" providerId="LiveId" clId="{925887FC-368E-4283-AD01-FCD78B87BFDA}" dt="2024-10-27T13:13:00.106" v="312" actId="47"/>
        <pc:sldMkLst>
          <pc:docMk/>
          <pc:sldMk cId="1095584836" sldId="268"/>
        </pc:sldMkLst>
      </pc:sldChg>
      <pc:sldChg chg="addSp delSp modSp add mod">
        <pc:chgData name="Seungjun Pi" userId="b8327d33bf926e82" providerId="LiveId" clId="{925887FC-368E-4283-AD01-FCD78B87BFDA}" dt="2024-10-27T13:15:33.921" v="584" actId="20577"/>
        <pc:sldMkLst>
          <pc:docMk/>
          <pc:sldMk cId="1661959638" sldId="269"/>
        </pc:sldMkLst>
        <pc:spChg chg="mod">
          <ac:chgData name="Seungjun Pi" userId="b8327d33bf926e82" providerId="LiveId" clId="{925887FC-368E-4283-AD01-FCD78B87BFDA}" dt="2024-10-27T13:13:42.712" v="318" actId="1076"/>
          <ac:spMkLst>
            <pc:docMk/>
            <pc:sldMk cId="1661959638" sldId="269"/>
            <ac:spMk id="2" creationId="{56202A5C-3DDF-F4E7-C7FF-A570C5229170}"/>
          </ac:spMkLst>
        </pc:spChg>
        <pc:spChg chg="mod">
          <ac:chgData name="Seungjun Pi" userId="b8327d33bf926e82" providerId="LiveId" clId="{925887FC-368E-4283-AD01-FCD78B87BFDA}" dt="2024-10-27T13:13:42.712" v="318" actId="1076"/>
          <ac:spMkLst>
            <pc:docMk/>
            <pc:sldMk cId="1661959638" sldId="269"/>
            <ac:spMk id="3" creationId="{25C044CA-7EB5-8B57-8149-9D80A3C76D56}"/>
          </ac:spMkLst>
        </pc:spChg>
        <pc:spChg chg="mod">
          <ac:chgData name="Seungjun Pi" userId="b8327d33bf926e82" providerId="LiveId" clId="{925887FC-368E-4283-AD01-FCD78B87BFDA}" dt="2024-10-27T13:13:42.712" v="318" actId="1076"/>
          <ac:spMkLst>
            <pc:docMk/>
            <pc:sldMk cId="1661959638" sldId="269"/>
            <ac:spMk id="4" creationId="{DAFF1DE0-7547-4012-85AD-C261B2E28F5C}"/>
          </ac:spMkLst>
        </pc:spChg>
        <pc:spChg chg="mod">
          <ac:chgData name="Seungjun Pi" userId="b8327d33bf926e82" providerId="LiveId" clId="{925887FC-368E-4283-AD01-FCD78B87BFDA}" dt="2024-10-27T13:13:24.941" v="317" actId="1076"/>
          <ac:spMkLst>
            <pc:docMk/>
            <pc:sldMk cId="1661959638" sldId="269"/>
            <ac:spMk id="5" creationId="{1D56176F-AC7E-3C53-CBF8-89895B0540DA}"/>
          </ac:spMkLst>
        </pc:spChg>
        <pc:spChg chg="mod">
          <ac:chgData name="Seungjun Pi" userId="b8327d33bf926e82" providerId="LiveId" clId="{925887FC-368E-4283-AD01-FCD78B87BFDA}" dt="2024-10-27T13:13:24.941" v="317" actId="1076"/>
          <ac:spMkLst>
            <pc:docMk/>
            <pc:sldMk cId="1661959638" sldId="269"/>
            <ac:spMk id="6" creationId="{459EB77D-87D9-45A6-123D-1A7076423E27}"/>
          </ac:spMkLst>
        </pc:spChg>
        <pc:spChg chg="add mod">
          <ac:chgData name="Seungjun Pi" userId="b8327d33bf926e82" providerId="LiveId" clId="{925887FC-368E-4283-AD01-FCD78B87BFDA}" dt="2024-10-27T13:12:57.133" v="311"/>
          <ac:spMkLst>
            <pc:docMk/>
            <pc:sldMk cId="1661959638" sldId="269"/>
            <ac:spMk id="7" creationId="{6E05B4EB-0F7A-4BD4-F2C7-5C55AB64B48C}"/>
          </ac:spMkLst>
        </pc:spChg>
        <pc:spChg chg="mod">
          <ac:chgData name="Seungjun Pi" userId="b8327d33bf926e82" providerId="LiveId" clId="{925887FC-368E-4283-AD01-FCD78B87BFDA}" dt="2024-10-27T13:13:24.941" v="317" actId="1076"/>
          <ac:spMkLst>
            <pc:docMk/>
            <pc:sldMk cId="1661959638" sldId="269"/>
            <ac:spMk id="8" creationId="{5A425D77-10A7-47D4-6DB4-FC1724E6C6CF}"/>
          </ac:spMkLst>
        </pc:spChg>
        <pc:spChg chg="mod">
          <ac:chgData name="Seungjun Pi" userId="b8327d33bf926e82" providerId="LiveId" clId="{925887FC-368E-4283-AD01-FCD78B87BFDA}" dt="2024-10-27T13:13:48.506" v="319" actId="1076"/>
          <ac:spMkLst>
            <pc:docMk/>
            <pc:sldMk cId="1661959638" sldId="269"/>
            <ac:spMk id="13" creationId="{7C901C22-FD32-9956-ACCB-65041130B5F6}"/>
          </ac:spMkLst>
        </pc:spChg>
        <pc:spChg chg="mod">
          <ac:chgData name="Seungjun Pi" userId="b8327d33bf926e82" providerId="LiveId" clId="{925887FC-368E-4283-AD01-FCD78B87BFDA}" dt="2024-10-27T13:13:48.506" v="319" actId="1076"/>
          <ac:spMkLst>
            <pc:docMk/>
            <pc:sldMk cId="1661959638" sldId="269"/>
            <ac:spMk id="14" creationId="{0EAA1504-2632-A6B3-B9F0-55A2198089FD}"/>
          </ac:spMkLst>
        </pc:spChg>
        <pc:spChg chg="mod">
          <ac:chgData name="Seungjun Pi" userId="b8327d33bf926e82" providerId="LiveId" clId="{925887FC-368E-4283-AD01-FCD78B87BFDA}" dt="2024-10-27T13:13:48.506" v="319" actId="1076"/>
          <ac:spMkLst>
            <pc:docMk/>
            <pc:sldMk cId="1661959638" sldId="269"/>
            <ac:spMk id="15" creationId="{51CC8328-6001-4FF1-25E8-13C6FCD53373}"/>
          </ac:spMkLst>
        </pc:spChg>
        <pc:spChg chg="add mod">
          <ac:chgData name="Seungjun Pi" userId="b8327d33bf926e82" providerId="LiveId" clId="{925887FC-368E-4283-AD01-FCD78B87BFDA}" dt="2024-10-27T13:12:57.133" v="311"/>
          <ac:spMkLst>
            <pc:docMk/>
            <pc:sldMk cId="1661959638" sldId="269"/>
            <ac:spMk id="21" creationId="{6E8BC73B-F2D2-DEB1-74A6-CDB5CA695B1C}"/>
          </ac:spMkLst>
        </pc:spChg>
        <pc:spChg chg="add mod">
          <ac:chgData name="Seungjun Pi" userId="b8327d33bf926e82" providerId="LiveId" clId="{925887FC-368E-4283-AD01-FCD78B87BFDA}" dt="2024-10-27T13:12:57.133" v="311"/>
          <ac:spMkLst>
            <pc:docMk/>
            <pc:sldMk cId="1661959638" sldId="269"/>
            <ac:spMk id="22" creationId="{72516CDE-38D9-A70D-D1E8-C98F6C48FFC8}"/>
          </ac:spMkLst>
        </pc:spChg>
        <pc:spChg chg="add mod">
          <ac:chgData name="Seungjun Pi" userId="b8327d33bf926e82" providerId="LiveId" clId="{925887FC-368E-4283-AD01-FCD78B87BFDA}" dt="2024-10-27T13:15:14.457" v="541" actId="207"/>
          <ac:spMkLst>
            <pc:docMk/>
            <pc:sldMk cId="1661959638" sldId="269"/>
            <ac:spMk id="25" creationId="{F5D79744-A7C5-87E1-5C97-C4826D730919}"/>
          </ac:spMkLst>
        </pc:spChg>
        <pc:spChg chg="add mod">
          <ac:chgData name="Seungjun Pi" userId="b8327d33bf926e82" providerId="LiveId" clId="{925887FC-368E-4283-AD01-FCD78B87BFDA}" dt="2024-10-27T13:15:33.921" v="584" actId="20577"/>
          <ac:spMkLst>
            <pc:docMk/>
            <pc:sldMk cId="1661959638" sldId="269"/>
            <ac:spMk id="26" creationId="{E1B667D8-75C8-7A3F-DA0A-7FD92374A270}"/>
          </ac:spMkLst>
        </pc:spChg>
        <pc:spChg chg="mod">
          <ac:chgData name="Seungjun Pi" userId="b8327d33bf926e82" providerId="LiveId" clId="{925887FC-368E-4283-AD01-FCD78B87BFDA}" dt="2024-10-27T13:12:50.761" v="310"/>
          <ac:spMkLst>
            <pc:docMk/>
            <pc:sldMk cId="1661959638" sldId="269"/>
            <ac:spMk id="38" creationId="{A469ADDE-F2BE-C406-9F32-5382B9B02CAD}"/>
          </ac:spMkLst>
        </pc:spChg>
      </pc:sldChg>
      <pc:sldChg chg="modSp add del mod">
        <pc:chgData name="Seungjun Pi" userId="b8327d33bf926e82" providerId="LiveId" clId="{925887FC-368E-4283-AD01-FCD78B87BFDA}" dt="2024-10-27T13:12:44.995" v="308" actId="47"/>
        <pc:sldMkLst>
          <pc:docMk/>
          <pc:sldMk cId="3029779669" sldId="269"/>
        </pc:sldMkLst>
      </pc:sldChg>
    </pc:docChg>
  </pc:docChgLst>
  <pc:docChgLst>
    <pc:chgData name="Seungjun Pi" userId="b8327d33bf926e82" providerId="LiveId" clId="{E554764B-2A5E-43A9-86B3-6C63E877888B}"/>
    <pc:docChg chg="undo custSel addSld delSld modSld sldOrd">
      <pc:chgData name="Seungjun Pi" userId="b8327d33bf926e82" providerId="LiveId" clId="{E554764B-2A5E-43A9-86B3-6C63E877888B}" dt="2024-10-21T02:41:24.992" v="1017" actId="20577"/>
      <pc:docMkLst>
        <pc:docMk/>
      </pc:docMkLst>
      <pc:sldChg chg="addSp delSp modSp mod">
        <pc:chgData name="Seungjun Pi" userId="b8327d33bf926e82" providerId="LiveId" clId="{E554764B-2A5E-43A9-86B3-6C63E877888B}" dt="2024-10-21T01:48:27.415" v="269" actId="22"/>
        <pc:sldMkLst>
          <pc:docMk/>
          <pc:sldMk cId="1181080798" sldId="256"/>
        </pc:sldMkLst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4" creationId="{CCBDFB53-8AC5-382C-4C87-12C563070EF7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5" creationId="{F63BE382-1982-70DD-1698-EC27C923636B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6" creationId="{97A4B3F6-38C1-FF35-8D3D-A1D2B0CEFBD3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7" creationId="{1A63C363-1EE9-8617-72C5-77AE95DE8BC0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8" creationId="{B3C9C050-A37F-5C96-0D62-C95BC7635D7A}"/>
          </ac:spMkLst>
        </pc:spChg>
        <pc:spChg chg="add mod or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9" creationId="{3AD4FCFB-9EC9-6ADC-3D32-10D8EE6DD67F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10" creationId="{A8D8BCE3-D9A8-402D-4EF7-954E2D41BFD4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11" creationId="{A7E77904-80DE-4129-6BD4-2BD71434DC60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12" creationId="{F3F3AAAF-7261-C9D7-8C0A-A99B5CC7F85B}"/>
          </ac:spMkLst>
        </pc:spChg>
        <pc:spChg chg="add mod">
          <ac:chgData name="Seungjun Pi" userId="b8327d33bf926e82" providerId="LiveId" clId="{E554764B-2A5E-43A9-86B3-6C63E877888B}" dt="2024-10-21T01:46:32.839" v="250" actId="14100"/>
          <ac:spMkLst>
            <pc:docMk/>
            <pc:sldMk cId="1181080798" sldId="256"/>
            <ac:spMk id="13" creationId="{47AD294A-4C6A-DFF6-FEC7-3C6EC23E659D}"/>
          </ac:spMkLst>
        </pc:spChg>
        <pc:spChg chg="add mod">
          <ac:chgData name="Seungjun Pi" userId="b8327d33bf926e82" providerId="LiveId" clId="{E554764B-2A5E-43A9-86B3-6C63E877888B}" dt="2024-10-21T01:45:09.814" v="232" actId="14100"/>
          <ac:spMkLst>
            <pc:docMk/>
            <pc:sldMk cId="1181080798" sldId="256"/>
            <ac:spMk id="14" creationId="{85B9FF91-545C-6D44-308D-8F52308D7F99}"/>
          </ac:spMkLst>
        </pc:spChg>
        <pc:spChg chg="add mod">
          <ac:chgData name="Seungjun Pi" userId="b8327d33bf926e82" providerId="LiveId" clId="{E554764B-2A5E-43A9-86B3-6C63E877888B}" dt="2024-10-21T01:47:46.001" v="266" actId="14100"/>
          <ac:spMkLst>
            <pc:docMk/>
            <pc:sldMk cId="1181080798" sldId="256"/>
            <ac:spMk id="15" creationId="{6189B485-656F-1E54-0113-4FFCA75D0071}"/>
          </ac:spMkLst>
        </pc:spChg>
        <pc:spChg chg="add mod">
          <ac:chgData name="Seungjun Pi" userId="b8327d33bf926e82" providerId="LiveId" clId="{E554764B-2A5E-43A9-86B3-6C63E877888B}" dt="2024-10-21T01:47:48.219" v="267" actId="14100"/>
          <ac:spMkLst>
            <pc:docMk/>
            <pc:sldMk cId="1181080798" sldId="256"/>
            <ac:spMk id="16" creationId="{1D6C5534-7031-6C16-56B3-710604A67542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25" creationId="{9825F41E-B671-E3FA-98F8-31127D4CEDAD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26" creationId="{8EA4F41C-EB60-011D-980C-06CABC703797}"/>
          </ac:spMkLst>
        </pc:spChg>
        <pc:spChg chg="add mod">
          <ac:chgData name="Seungjun Pi" userId="b8327d33bf926e82" providerId="LiveId" clId="{E554764B-2A5E-43A9-86B3-6C63E877888B}" dt="2024-10-21T01:46:45.573" v="253" actId="1076"/>
          <ac:spMkLst>
            <pc:docMk/>
            <pc:sldMk cId="1181080798" sldId="256"/>
            <ac:spMk id="27" creationId="{7D3DD11D-947F-AB3D-8422-74D63405B82F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28" creationId="{7B2F9B3C-22C3-2944-1838-B90BDEF5E96D}"/>
          </ac:spMkLst>
        </pc:spChg>
        <pc:spChg chg="add mod">
          <ac:chgData name="Seungjun Pi" userId="b8327d33bf926e82" providerId="LiveId" clId="{E554764B-2A5E-43A9-86B3-6C63E877888B}" dt="2024-10-21T01:46:36.888" v="252" actId="1076"/>
          <ac:spMkLst>
            <pc:docMk/>
            <pc:sldMk cId="1181080798" sldId="256"/>
            <ac:spMk id="29" creationId="{50087A90-9858-F5CE-794A-76F92C8D7363}"/>
          </ac:spMkLst>
        </pc:spChg>
        <pc:spChg chg="add mod">
          <ac:chgData name="Seungjun Pi" userId="b8327d33bf926e82" providerId="LiveId" clId="{E554764B-2A5E-43A9-86B3-6C63E877888B}" dt="2024-10-21T01:46:29.849" v="249" actId="1076"/>
          <ac:spMkLst>
            <pc:docMk/>
            <pc:sldMk cId="1181080798" sldId="256"/>
            <ac:spMk id="30" creationId="{E450F0C2-D65B-86ED-2D79-F878BE456E3D}"/>
          </ac:spMkLst>
        </pc:spChg>
        <pc:cxnChg chg="add mod">
          <ac:chgData name="Seungjun Pi" userId="b8327d33bf926e82" providerId="LiveId" clId="{E554764B-2A5E-43A9-86B3-6C63E877888B}" dt="2024-10-21T01:47:00.296" v="258" actId="1076"/>
          <ac:cxnSpMkLst>
            <pc:docMk/>
            <pc:sldMk cId="1181080798" sldId="256"/>
            <ac:cxnSpMk id="18" creationId="{595EB73A-4E71-FDAD-D2B0-138EDBE272AC}"/>
          </ac:cxnSpMkLst>
        </pc:cxnChg>
        <pc:cxnChg chg="add mod">
          <ac:chgData name="Seungjun Pi" userId="b8327d33bf926e82" providerId="LiveId" clId="{E554764B-2A5E-43A9-86B3-6C63E877888B}" dt="2024-10-21T01:47:00.296" v="258" actId="1076"/>
          <ac:cxnSpMkLst>
            <pc:docMk/>
            <pc:sldMk cId="1181080798" sldId="256"/>
            <ac:cxnSpMk id="19" creationId="{0C446931-DF18-67B2-AD06-52965A3D2D44}"/>
          </ac:cxnSpMkLst>
        </pc:cxnChg>
        <pc:cxnChg chg="add mod">
          <ac:chgData name="Seungjun Pi" userId="b8327d33bf926e82" providerId="LiveId" clId="{E554764B-2A5E-43A9-86B3-6C63E877888B}" dt="2024-10-21T01:47:00.296" v="258" actId="1076"/>
          <ac:cxnSpMkLst>
            <pc:docMk/>
            <pc:sldMk cId="1181080798" sldId="256"/>
            <ac:cxnSpMk id="22" creationId="{E3FD6D6D-C1AA-A0A0-22E9-62A16142A9DC}"/>
          </ac:cxnSpMkLst>
        </pc:cxnChg>
        <pc:cxnChg chg="add mod">
          <ac:chgData name="Seungjun Pi" userId="b8327d33bf926e82" providerId="LiveId" clId="{E554764B-2A5E-43A9-86B3-6C63E877888B}" dt="2024-10-21T01:47:41.250" v="265" actId="13822"/>
          <ac:cxnSpMkLst>
            <pc:docMk/>
            <pc:sldMk cId="1181080798" sldId="256"/>
            <ac:cxnSpMk id="32" creationId="{BB5EDB9A-214C-BDD0-835A-CA8E21FFBC07}"/>
          </ac:cxnSpMkLst>
        </pc:cxnChg>
        <pc:cxnChg chg="add mod">
          <ac:chgData name="Seungjun Pi" userId="b8327d33bf926e82" providerId="LiveId" clId="{E554764B-2A5E-43A9-86B3-6C63E877888B}" dt="2024-10-21T01:47:41.250" v="265" actId="13822"/>
          <ac:cxnSpMkLst>
            <pc:docMk/>
            <pc:sldMk cId="1181080798" sldId="256"/>
            <ac:cxnSpMk id="33" creationId="{761BEC6D-5672-BEA2-5BC7-01BAA3B96053}"/>
          </ac:cxnSpMkLst>
        </pc:cxnChg>
        <pc:cxnChg chg="add mod">
          <ac:chgData name="Seungjun Pi" userId="b8327d33bf926e82" providerId="LiveId" clId="{E554764B-2A5E-43A9-86B3-6C63E877888B}" dt="2024-10-21T01:47:41.250" v="265" actId="13822"/>
          <ac:cxnSpMkLst>
            <pc:docMk/>
            <pc:sldMk cId="1181080798" sldId="256"/>
            <ac:cxnSpMk id="37" creationId="{B3D4E540-FD0C-31FD-3444-4A933874F7F9}"/>
          </ac:cxnSpMkLst>
        </pc:cxnChg>
      </pc:sldChg>
      <pc:sldChg chg="addSp delSp modSp add mod">
        <pc:chgData name="Seungjun Pi" userId="b8327d33bf926e82" providerId="LiveId" clId="{E554764B-2A5E-43A9-86B3-6C63E877888B}" dt="2024-10-21T01:57:10.032" v="393" actId="14100"/>
        <pc:sldMkLst>
          <pc:docMk/>
          <pc:sldMk cId="3703728811" sldId="257"/>
        </pc:sldMkLst>
        <pc:spChg chg="add mod">
          <ac:chgData name="Seungjun Pi" userId="b8327d33bf926e82" providerId="LiveId" clId="{E554764B-2A5E-43A9-86B3-6C63E877888B}" dt="2024-10-21T01:52:33.722" v="350" actId="1076"/>
          <ac:spMkLst>
            <pc:docMk/>
            <pc:sldMk cId="3703728811" sldId="257"/>
            <ac:spMk id="3" creationId="{39093CAA-FBFD-8A64-3067-5FCE17FB427D}"/>
          </ac:spMkLst>
        </pc:spChg>
        <pc:spChg chg="mod">
          <ac:chgData name="Seungjun Pi" userId="b8327d33bf926e82" providerId="LiveId" clId="{E554764B-2A5E-43A9-86B3-6C63E877888B}" dt="2024-10-21T01:56:50.832" v="388" actId="14100"/>
          <ac:spMkLst>
            <pc:docMk/>
            <pc:sldMk cId="3703728811" sldId="257"/>
            <ac:spMk id="4" creationId="{0B000857-22EC-4293-00AA-6AC29D869215}"/>
          </ac:spMkLst>
        </pc:spChg>
        <pc:spChg chg="mod">
          <ac:chgData name="Seungjun Pi" userId="b8327d33bf926e82" providerId="LiveId" clId="{E554764B-2A5E-43A9-86B3-6C63E877888B}" dt="2024-10-21T01:56:56.746" v="390" actId="14100"/>
          <ac:spMkLst>
            <pc:docMk/>
            <pc:sldMk cId="3703728811" sldId="257"/>
            <ac:spMk id="6" creationId="{3450C114-F2CF-232A-FBDD-A2BCB7FC3D19}"/>
          </ac:spMkLst>
        </pc:spChg>
        <pc:spChg chg="mod">
          <ac:chgData name="Seungjun Pi" userId="b8327d33bf926e82" providerId="LiveId" clId="{E554764B-2A5E-43A9-86B3-6C63E877888B}" dt="2024-10-21T01:57:10.032" v="393" actId="14100"/>
          <ac:spMkLst>
            <pc:docMk/>
            <pc:sldMk cId="3703728811" sldId="257"/>
            <ac:spMk id="9" creationId="{545947C9-9ECE-376B-0286-93F9485F63D4}"/>
          </ac:spMkLst>
        </pc:spChg>
        <pc:spChg chg="mod">
          <ac:chgData name="Seungjun Pi" userId="b8327d33bf926e82" providerId="LiveId" clId="{E554764B-2A5E-43A9-86B3-6C63E877888B}" dt="2024-10-21T01:57:06.809" v="392" actId="14100"/>
          <ac:spMkLst>
            <pc:docMk/>
            <pc:sldMk cId="3703728811" sldId="257"/>
            <ac:spMk id="10" creationId="{D08DF1FB-2A21-05C4-52A2-12C4B9EE7033}"/>
          </ac:spMkLst>
        </pc:spChg>
        <pc:spChg chg="mod">
          <ac:chgData name="Seungjun Pi" userId="b8327d33bf926e82" providerId="LiveId" clId="{E554764B-2A5E-43A9-86B3-6C63E877888B}" dt="2024-10-21T01:52:20.372" v="344" actId="1076"/>
          <ac:spMkLst>
            <pc:docMk/>
            <pc:sldMk cId="3703728811" sldId="257"/>
            <ac:spMk id="11" creationId="{69A0D48C-F7FD-71E0-283B-E2F0B8E05CAF}"/>
          </ac:spMkLst>
        </pc:spChg>
        <pc:spChg chg="mod">
          <ac:chgData name="Seungjun Pi" userId="b8327d33bf926e82" providerId="LiveId" clId="{E554764B-2A5E-43A9-86B3-6C63E877888B}" dt="2024-10-21T01:52:20.372" v="344" actId="1076"/>
          <ac:spMkLst>
            <pc:docMk/>
            <pc:sldMk cId="3703728811" sldId="257"/>
            <ac:spMk id="12" creationId="{9C150FE1-267A-1428-2A2C-E125C94864CF}"/>
          </ac:spMkLst>
        </pc:spChg>
        <pc:spChg chg="add mod">
          <ac:chgData name="Seungjun Pi" userId="b8327d33bf926e82" providerId="LiveId" clId="{E554764B-2A5E-43A9-86B3-6C63E877888B}" dt="2024-10-21T01:53:00.482" v="352" actId="1076"/>
          <ac:spMkLst>
            <pc:docMk/>
            <pc:sldMk cId="3703728811" sldId="257"/>
            <ac:spMk id="17" creationId="{AAAFD460-587E-CDF5-D132-594856B8B9B2}"/>
          </ac:spMkLst>
        </pc:spChg>
        <pc:spChg chg="add mod">
          <ac:chgData name="Seungjun Pi" userId="b8327d33bf926e82" providerId="LiveId" clId="{E554764B-2A5E-43A9-86B3-6C63E877888B}" dt="2024-10-21T01:57:00.584" v="391" actId="1076"/>
          <ac:spMkLst>
            <pc:docMk/>
            <pc:sldMk cId="3703728811" sldId="257"/>
            <ac:spMk id="20" creationId="{93D708AE-F216-91C0-91C4-5B8950208D64}"/>
          </ac:spMkLst>
        </pc:spChg>
        <pc:spChg chg="mod">
          <ac:chgData name="Seungjun Pi" userId="b8327d33bf926e82" providerId="LiveId" clId="{E554764B-2A5E-43A9-86B3-6C63E877888B}" dt="2024-10-21T01:53:26.228" v="355" actId="1076"/>
          <ac:spMkLst>
            <pc:docMk/>
            <pc:sldMk cId="3703728811" sldId="257"/>
            <ac:spMk id="25" creationId="{9C9E86E9-C503-763F-1C16-58CCE827B5ED}"/>
          </ac:spMkLst>
        </pc:spChg>
        <pc:spChg chg="mod">
          <ac:chgData name="Seungjun Pi" userId="b8327d33bf926e82" providerId="LiveId" clId="{E554764B-2A5E-43A9-86B3-6C63E877888B}" dt="2024-10-21T01:53:18.025" v="354" actId="1076"/>
          <ac:spMkLst>
            <pc:docMk/>
            <pc:sldMk cId="3703728811" sldId="257"/>
            <ac:spMk id="26" creationId="{DCF7E984-A58D-B933-883A-F990330A6C42}"/>
          </ac:spMkLst>
        </pc:spChg>
        <pc:spChg chg="mod">
          <ac:chgData name="Seungjun Pi" userId="b8327d33bf926e82" providerId="LiveId" clId="{E554764B-2A5E-43A9-86B3-6C63E877888B}" dt="2024-10-21T01:49:37.621" v="291" actId="20577"/>
          <ac:spMkLst>
            <pc:docMk/>
            <pc:sldMk cId="3703728811" sldId="257"/>
            <ac:spMk id="27" creationId="{1DBEB530-133B-25F4-118A-2335954BE944}"/>
          </ac:spMkLst>
        </pc:spChg>
      </pc:sldChg>
      <pc:sldChg chg="addSp delSp modSp add mod">
        <pc:chgData name="Seungjun Pi" userId="b8327d33bf926e82" providerId="LiveId" clId="{E554764B-2A5E-43A9-86B3-6C63E877888B}" dt="2024-10-21T01:58:53.321" v="428" actId="14100"/>
        <pc:sldMkLst>
          <pc:docMk/>
          <pc:sldMk cId="3892846146" sldId="258"/>
        </pc:sldMkLst>
        <pc:spChg chg="add mod ord">
          <ac:chgData name="Seungjun Pi" userId="b8327d33bf926e82" providerId="LiveId" clId="{E554764B-2A5E-43A9-86B3-6C63E877888B}" dt="2024-10-21T01:58:47.057" v="426" actId="166"/>
          <ac:spMkLst>
            <pc:docMk/>
            <pc:sldMk cId="3892846146" sldId="258"/>
            <ac:spMk id="2" creationId="{825FE622-7497-BBF3-BCA5-FC4C1FFA527E}"/>
          </ac:spMkLst>
        </pc:spChg>
        <pc:spChg chg="add mod">
          <ac:chgData name="Seungjun Pi" userId="b8327d33bf926e82" providerId="LiveId" clId="{E554764B-2A5E-43A9-86B3-6C63E877888B}" dt="2024-10-21T01:58:44.635" v="425" actId="1076"/>
          <ac:spMkLst>
            <pc:docMk/>
            <pc:sldMk cId="3892846146" sldId="258"/>
            <ac:spMk id="7" creationId="{62A77959-D7F2-4747-8A83-C4F486DB9E5C}"/>
          </ac:spMkLst>
        </pc:spChg>
        <pc:spChg chg="mod">
          <ac:chgData name="Seungjun Pi" userId="b8327d33bf926e82" providerId="LiveId" clId="{E554764B-2A5E-43A9-86B3-6C63E877888B}" dt="2024-10-21T01:58:50.646" v="427" actId="14100"/>
          <ac:spMkLst>
            <pc:docMk/>
            <pc:sldMk cId="3892846146" sldId="258"/>
            <ac:spMk id="9" creationId="{179BF610-A7C6-5461-C00E-D54804C045B5}"/>
          </ac:spMkLst>
        </pc:spChg>
        <pc:spChg chg="mod">
          <ac:chgData name="Seungjun Pi" userId="b8327d33bf926e82" providerId="LiveId" clId="{E554764B-2A5E-43A9-86B3-6C63E877888B}" dt="2024-10-21T01:58:53.321" v="428" actId="14100"/>
          <ac:spMkLst>
            <pc:docMk/>
            <pc:sldMk cId="3892846146" sldId="258"/>
            <ac:spMk id="10" creationId="{3E83576B-D432-14B3-A94B-C566E9606385}"/>
          </ac:spMkLst>
        </pc:spChg>
        <pc:spChg chg="mod">
          <ac:chgData name="Seungjun Pi" userId="b8327d33bf926e82" providerId="LiveId" clId="{E554764B-2A5E-43A9-86B3-6C63E877888B}" dt="2024-10-21T01:57:15.732" v="399" actId="20577"/>
          <ac:spMkLst>
            <pc:docMk/>
            <pc:sldMk cId="3892846146" sldId="258"/>
            <ac:spMk id="20" creationId="{0995E7E7-98D6-F809-8FC1-92F1D5BA84CF}"/>
          </ac:spMkLst>
        </pc:spChg>
      </pc:sldChg>
      <pc:sldChg chg="addSp delSp modSp new mod">
        <pc:chgData name="Seungjun Pi" userId="b8327d33bf926e82" providerId="LiveId" clId="{E554764B-2A5E-43A9-86B3-6C63E877888B}" dt="2024-10-21T02:24:52.702" v="596" actId="20577"/>
        <pc:sldMkLst>
          <pc:docMk/>
          <pc:sldMk cId="915659814" sldId="259"/>
        </pc:sldMkLst>
        <pc:spChg chg="add mod">
          <ac:chgData name="Seungjun Pi" userId="b8327d33bf926e82" providerId="LiveId" clId="{E554764B-2A5E-43A9-86B3-6C63E877888B}" dt="2024-10-21T02:21:32.962" v="474" actId="20577"/>
          <ac:spMkLst>
            <pc:docMk/>
            <pc:sldMk cId="915659814" sldId="259"/>
            <ac:spMk id="4" creationId="{A73C7B06-6C52-6C07-E3F4-D88BEDD3C601}"/>
          </ac:spMkLst>
        </pc:spChg>
        <pc:spChg chg="add mod">
          <ac:chgData name="Seungjun Pi" userId="b8327d33bf926e82" providerId="LiveId" clId="{E554764B-2A5E-43A9-86B3-6C63E877888B}" dt="2024-10-21T02:21:44.071" v="486" actId="20577"/>
          <ac:spMkLst>
            <pc:docMk/>
            <pc:sldMk cId="915659814" sldId="259"/>
            <ac:spMk id="7" creationId="{A2511A3F-FE36-D4C8-D71C-054ECDF9E510}"/>
          </ac:spMkLst>
        </pc:spChg>
        <pc:spChg chg="add mod">
          <ac:chgData name="Seungjun Pi" userId="b8327d33bf926e82" providerId="LiveId" clId="{E554764B-2A5E-43A9-86B3-6C63E877888B}" dt="2024-10-21T02:23:51.248" v="560" actId="1076"/>
          <ac:spMkLst>
            <pc:docMk/>
            <pc:sldMk cId="915659814" sldId="259"/>
            <ac:spMk id="9" creationId="{6465AD80-9A35-7EF0-5AD6-7A99D61ABA74}"/>
          </ac:spMkLst>
        </pc:spChg>
        <pc:spChg chg="add mod">
          <ac:chgData name="Seungjun Pi" userId="b8327d33bf926e82" providerId="LiveId" clId="{E554764B-2A5E-43A9-86B3-6C63E877888B}" dt="2024-10-21T02:22:52.220" v="515" actId="1076"/>
          <ac:spMkLst>
            <pc:docMk/>
            <pc:sldMk cId="915659814" sldId="259"/>
            <ac:spMk id="18" creationId="{F5A08A07-1C85-0E15-9374-A05361513C9F}"/>
          </ac:spMkLst>
        </pc:spChg>
        <pc:spChg chg="add mod">
          <ac:chgData name="Seungjun Pi" userId="b8327d33bf926e82" providerId="LiveId" clId="{E554764B-2A5E-43A9-86B3-6C63E877888B}" dt="2024-10-21T02:23:21.863" v="538" actId="1076"/>
          <ac:spMkLst>
            <pc:docMk/>
            <pc:sldMk cId="915659814" sldId="259"/>
            <ac:spMk id="20" creationId="{40C4C4B2-0C78-3A7E-126D-18EC4CEF08A4}"/>
          </ac:spMkLst>
        </pc:spChg>
        <pc:spChg chg="add mod">
          <ac:chgData name="Seungjun Pi" userId="b8327d33bf926e82" providerId="LiveId" clId="{E554764B-2A5E-43A9-86B3-6C63E877888B}" dt="2024-10-21T02:23:38.148" v="557" actId="1076"/>
          <ac:spMkLst>
            <pc:docMk/>
            <pc:sldMk cId="915659814" sldId="259"/>
            <ac:spMk id="24" creationId="{A2FCEA75-6280-30E0-18D2-2B0F7DD2B316}"/>
          </ac:spMkLst>
        </pc:spChg>
        <pc:cxnChg chg="add mod">
          <ac:chgData name="Seungjun Pi" userId="b8327d33bf926e82" providerId="LiveId" clId="{E554764B-2A5E-43A9-86B3-6C63E877888B}" dt="2024-10-21T02:21:58.198" v="491" actId="14100"/>
          <ac:cxnSpMkLst>
            <pc:docMk/>
            <pc:sldMk cId="915659814" sldId="259"/>
            <ac:cxnSpMk id="5" creationId="{1905B724-711B-B090-55BD-06512C04FFA4}"/>
          </ac:cxnSpMkLst>
        </pc:cxnChg>
        <pc:cxnChg chg="add mod">
          <ac:chgData name="Seungjun Pi" userId="b8327d33bf926e82" providerId="LiveId" clId="{E554764B-2A5E-43A9-86B3-6C63E877888B}" dt="2024-10-21T02:22:03.760" v="492" actId="14100"/>
          <ac:cxnSpMkLst>
            <pc:docMk/>
            <pc:sldMk cId="915659814" sldId="259"/>
            <ac:cxnSpMk id="8" creationId="{6156C385-048F-6769-0D0F-C6354A43EA02}"/>
          </ac:cxnSpMkLst>
        </pc:cxnChg>
        <pc:cxnChg chg="add mod">
          <ac:chgData name="Seungjun Pi" userId="b8327d33bf926e82" providerId="LiveId" clId="{E554764B-2A5E-43A9-86B3-6C63E877888B}" dt="2024-10-21T02:23:51.248" v="560" actId="1076"/>
          <ac:cxnSpMkLst>
            <pc:docMk/>
            <pc:sldMk cId="915659814" sldId="259"/>
            <ac:cxnSpMk id="10" creationId="{4D1ACCC9-7E48-67BC-B2B4-0A995EFCD766}"/>
          </ac:cxnSpMkLst>
        </pc:cxnChg>
        <pc:cxnChg chg="add mod">
          <ac:chgData name="Seungjun Pi" userId="b8327d33bf926e82" providerId="LiveId" clId="{E554764B-2A5E-43A9-86B3-6C63E877888B}" dt="2024-10-21T02:22:27.941" v="498" actId="14100"/>
          <ac:cxnSpMkLst>
            <pc:docMk/>
            <pc:sldMk cId="915659814" sldId="259"/>
            <ac:cxnSpMk id="15" creationId="{B1F7BFB5-EFF0-40D0-A4EA-342E748D78A4}"/>
          </ac:cxnSpMkLst>
        </pc:cxnChg>
        <pc:cxnChg chg="add mod">
          <ac:chgData name="Seungjun Pi" userId="b8327d33bf926e82" providerId="LiveId" clId="{E554764B-2A5E-43A9-86B3-6C63E877888B}" dt="2024-10-21T02:23:07.129" v="519" actId="14100"/>
          <ac:cxnSpMkLst>
            <pc:docMk/>
            <pc:sldMk cId="915659814" sldId="259"/>
            <ac:cxnSpMk id="19" creationId="{A1313749-3300-6AFC-68E5-398CC58A735A}"/>
          </ac:cxnSpMkLst>
        </pc:cxnChg>
        <pc:cxnChg chg="add mod">
          <ac:chgData name="Seungjun Pi" userId="b8327d33bf926e82" providerId="LiveId" clId="{E554764B-2A5E-43A9-86B3-6C63E877888B}" dt="2024-10-21T02:23:26.969" v="540" actId="1076"/>
          <ac:cxnSpMkLst>
            <pc:docMk/>
            <pc:sldMk cId="915659814" sldId="259"/>
            <ac:cxnSpMk id="23" creationId="{1C8C9050-CF65-301E-CF3C-E4222146B8E0}"/>
          </ac:cxnSpMkLst>
        </pc:cxnChg>
      </pc:sldChg>
      <pc:sldChg chg="modSp add del mod">
        <pc:chgData name="Seungjun Pi" userId="b8327d33bf926e82" providerId="LiveId" clId="{E554764B-2A5E-43A9-86B3-6C63E877888B}" dt="2024-10-21T02:00:01.264" v="451" actId="47"/>
        <pc:sldMkLst>
          <pc:docMk/>
          <pc:sldMk cId="4148480036" sldId="259"/>
        </pc:sldMkLst>
      </pc:sldChg>
      <pc:sldChg chg="addSp delSp modSp add mod">
        <pc:chgData name="Seungjun Pi" userId="b8327d33bf926e82" providerId="LiveId" clId="{E554764B-2A5E-43A9-86B3-6C63E877888B}" dt="2024-10-21T02:40:45.982" v="957" actId="20577"/>
        <pc:sldMkLst>
          <pc:docMk/>
          <pc:sldMk cId="1498740809" sldId="260"/>
        </pc:sldMkLst>
        <pc:spChg chg="add mod">
          <ac:chgData name="Seungjun Pi" userId="b8327d33bf926e82" providerId="LiveId" clId="{E554764B-2A5E-43A9-86B3-6C63E877888B}" dt="2024-10-21T02:33:28.659" v="702" actId="1076"/>
          <ac:spMkLst>
            <pc:docMk/>
            <pc:sldMk cId="1498740809" sldId="260"/>
            <ac:spMk id="2" creationId="{92D27F75-9A6B-59C3-941F-C9690CD51A2E}"/>
          </ac:spMkLst>
        </pc:spChg>
        <pc:spChg chg="add mod">
          <ac:chgData name="Seungjun Pi" userId="b8327d33bf926e82" providerId="LiveId" clId="{E554764B-2A5E-43A9-86B3-6C63E877888B}" dt="2024-10-21T02:26:24.341" v="611" actId="1076"/>
          <ac:spMkLst>
            <pc:docMk/>
            <pc:sldMk cId="1498740809" sldId="260"/>
            <ac:spMk id="6" creationId="{EB724A0D-3677-9BB8-5C5A-409049E700B8}"/>
          </ac:spMkLst>
        </pc:spChg>
        <pc:spChg chg="add mod">
          <ac:chgData name="Seungjun Pi" userId="b8327d33bf926e82" providerId="LiveId" clId="{E554764B-2A5E-43A9-86B3-6C63E877888B}" dt="2024-10-21T02:31:30.164" v="668" actId="571"/>
          <ac:spMkLst>
            <pc:docMk/>
            <pc:sldMk cId="1498740809" sldId="260"/>
            <ac:spMk id="13" creationId="{599DD191-2DD0-76E9-74D8-F970ECB53925}"/>
          </ac:spMkLst>
        </pc:spChg>
        <pc:spChg chg="add mod">
          <ac:chgData name="Seungjun Pi" userId="b8327d33bf926e82" providerId="LiveId" clId="{E554764B-2A5E-43A9-86B3-6C63E877888B}" dt="2024-10-21T02:31:30.164" v="668" actId="571"/>
          <ac:spMkLst>
            <pc:docMk/>
            <pc:sldMk cId="1498740809" sldId="260"/>
            <ac:spMk id="14" creationId="{61279210-B8F9-DE85-0787-20812A72CB66}"/>
          </ac:spMkLst>
        </pc:spChg>
        <pc:spChg chg="add mod">
          <ac:chgData name="Seungjun Pi" userId="b8327d33bf926e82" providerId="LiveId" clId="{E554764B-2A5E-43A9-86B3-6C63E877888B}" dt="2024-10-21T02:31:40.351" v="672" actId="1076"/>
          <ac:spMkLst>
            <pc:docMk/>
            <pc:sldMk cId="1498740809" sldId="260"/>
            <ac:spMk id="16" creationId="{397DE49F-84B0-49EB-14EB-1EA3E3549CDB}"/>
          </ac:spMkLst>
        </pc:spChg>
        <pc:spChg chg="add mod">
          <ac:chgData name="Seungjun Pi" userId="b8327d33bf926e82" providerId="LiveId" clId="{E554764B-2A5E-43A9-86B3-6C63E877888B}" dt="2024-10-21T02:31:40.351" v="672" actId="1076"/>
          <ac:spMkLst>
            <pc:docMk/>
            <pc:sldMk cId="1498740809" sldId="260"/>
            <ac:spMk id="17" creationId="{BB6DB325-57A0-D589-8467-8C9E0EB00CAF}"/>
          </ac:spMkLst>
        </pc:spChg>
        <pc:spChg chg="add mod">
          <ac:chgData name="Seungjun Pi" userId="b8327d33bf926e82" providerId="LiveId" clId="{E554764B-2A5E-43A9-86B3-6C63E877888B}" dt="2024-10-21T02:34:48.119" v="771" actId="13822"/>
          <ac:spMkLst>
            <pc:docMk/>
            <pc:sldMk cId="1498740809" sldId="260"/>
            <ac:spMk id="21" creationId="{05A1E1A3-A5A5-854B-603A-4BC6FC352423}"/>
          </ac:spMkLst>
        </pc:spChg>
        <pc:spChg chg="add mod">
          <ac:chgData name="Seungjun Pi" userId="b8327d33bf926e82" providerId="LiveId" clId="{E554764B-2A5E-43A9-86B3-6C63E877888B}" dt="2024-10-21T02:34:45.067" v="770" actId="13822"/>
          <ac:spMkLst>
            <pc:docMk/>
            <pc:sldMk cId="1498740809" sldId="260"/>
            <ac:spMk id="22" creationId="{7C39E2E7-55FE-979A-218E-0DEF714F695D}"/>
          </ac:spMkLst>
        </pc:spChg>
        <pc:spChg chg="add mod">
          <ac:chgData name="Seungjun Pi" userId="b8327d33bf926e82" providerId="LiveId" clId="{E554764B-2A5E-43A9-86B3-6C63E877888B}" dt="2024-10-21T02:34:51.139" v="772" actId="13822"/>
          <ac:spMkLst>
            <pc:docMk/>
            <pc:sldMk cId="1498740809" sldId="260"/>
            <ac:spMk id="39" creationId="{F5CF25FD-6823-49F3-1612-B582CB273BA9}"/>
          </ac:spMkLst>
        </pc:spChg>
        <pc:spChg chg="add mod ord">
          <ac:chgData name="Seungjun Pi" userId="b8327d33bf926e82" providerId="LiveId" clId="{E554764B-2A5E-43A9-86B3-6C63E877888B}" dt="2024-10-21T02:40:30.295" v="933" actId="13822"/>
          <ac:spMkLst>
            <pc:docMk/>
            <pc:sldMk cId="1498740809" sldId="260"/>
            <ac:spMk id="40" creationId="{E4BA7248-3F1C-32CC-693C-D98391C5CF88}"/>
          </ac:spMkLst>
        </pc:spChg>
        <pc:spChg chg="add mod">
          <ac:chgData name="Seungjun Pi" userId="b8327d33bf926e82" providerId="LiveId" clId="{E554764B-2A5E-43A9-86B3-6C63E877888B}" dt="2024-10-21T02:40:45.982" v="957" actId="20577"/>
          <ac:spMkLst>
            <pc:docMk/>
            <pc:sldMk cId="1498740809" sldId="260"/>
            <ac:spMk id="41" creationId="{241C4B80-726F-910F-42C2-8C4248F25B4B}"/>
          </ac:spMkLst>
        </pc:spChg>
      </pc:sldChg>
      <pc:sldChg chg="addSp delSp modSp add mod ord">
        <pc:chgData name="Seungjun Pi" userId="b8327d33bf926e82" providerId="LiveId" clId="{E554764B-2A5E-43A9-86B3-6C63E877888B}" dt="2024-10-21T02:41:19.624" v="996" actId="478"/>
        <pc:sldMkLst>
          <pc:docMk/>
          <pc:sldMk cId="3051585245" sldId="261"/>
        </pc:sldMkLst>
        <pc:spChg chg="mod">
          <ac:chgData name="Seungjun Pi" userId="b8327d33bf926e82" providerId="LiveId" clId="{E554764B-2A5E-43A9-86B3-6C63E877888B}" dt="2024-10-21T02:27:50.885" v="623" actId="13822"/>
          <ac:spMkLst>
            <pc:docMk/>
            <pc:sldMk cId="3051585245" sldId="261"/>
            <ac:spMk id="2" creationId="{5578674A-8166-12E8-D0D9-8897F8B7F1A6}"/>
          </ac:spMkLst>
        </pc:spChg>
        <pc:spChg chg="add mod ord">
          <ac:chgData name="Seungjun Pi" userId="b8327d33bf926e82" providerId="LiveId" clId="{E554764B-2A5E-43A9-86B3-6C63E877888B}" dt="2024-10-21T02:31:00.892" v="664" actId="166"/>
          <ac:spMkLst>
            <pc:docMk/>
            <pc:sldMk cId="3051585245" sldId="261"/>
            <ac:spMk id="5" creationId="{CFB15BBF-2DE9-C131-5169-D9C61EFCC3AD}"/>
          </ac:spMkLst>
        </pc:spChg>
        <pc:spChg chg="mod">
          <ac:chgData name="Seungjun Pi" userId="b8327d33bf926e82" providerId="LiveId" clId="{E554764B-2A5E-43A9-86B3-6C63E877888B}" dt="2024-10-21T02:30:23.289" v="659" actId="1076"/>
          <ac:spMkLst>
            <pc:docMk/>
            <pc:sldMk cId="3051585245" sldId="261"/>
            <ac:spMk id="6" creationId="{12CC5E84-43A7-2024-E7CD-35488BBE4106}"/>
          </ac:spMkLst>
        </pc:spChg>
        <pc:spChg chg="add mod">
          <ac:chgData name="Seungjun Pi" userId="b8327d33bf926e82" providerId="LiveId" clId="{E554764B-2A5E-43A9-86B3-6C63E877888B}" dt="2024-10-21T02:30:03.937" v="656" actId="1076"/>
          <ac:spMkLst>
            <pc:docMk/>
            <pc:sldMk cId="3051585245" sldId="261"/>
            <ac:spMk id="13" creationId="{108FF6E4-18B7-367D-5F18-C31BACF76E77}"/>
          </ac:spMkLst>
        </pc:spChg>
        <pc:spChg chg="add mod">
          <ac:chgData name="Seungjun Pi" userId="b8327d33bf926e82" providerId="LiveId" clId="{E554764B-2A5E-43A9-86B3-6C63E877888B}" dt="2024-10-21T02:30:03.937" v="656" actId="1076"/>
          <ac:spMkLst>
            <pc:docMk/>
            <pc:sldMk cId="3051585245" sldId="261"/>
            <ac:spMk id="14" creationId="{24E27A08-C96D-BCF1-1A02-98D44AA3B388}"/>
          </ac:spMkLst>
        </pc:spChg>
        <pc:spChg chg="add mod">
          <ac:chgData name="Seungjun Pi" userId="b8327d33bf926e82" providerId="LiveId" clId="{E554764B-2A5E-43A9-86B3-6C63E877888B}" dt="2024-10-21T02:30:03.937" v="656" actId="1076"/>
          <ac:spMkLst>
            <pc:docMk/>
            <pc:sldMk cId="3051585245" sldId="261"/>
            <ac:spMk id="15" creationId="{846E9A07-683D-BC0D-C3BD-DD28DD4CA451}"/>
          </ac:spMkLst>
        </pc:spChg>
        <pc:spChg chg="add mod">
          <ac:chgData name="Seungjun Pi" userId="b8327d33bf926e82" providerId="LiveId" clId="{E554764B-2A5E-43A9-86B3-6C63E877888B}" dt="2024-10-21T02:31:12.784" v="666" actId="13822"/>
          <ac:spMkLst>
            <pc:docMk/>
            <pc:sldMk cId="3051585245" sldId="261"/>
            <ac:spMk id="19" creationId="{FB91CB9D-B4B0-D1B2-A333-56704467B076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0" creationId="{03B8293E-EE00-1A72-7F5A-3AB017FCFAF8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1" creationId="{D69D4B1C-C88F-BF9E-7165-C0FCADEF4E5D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3" creationId="{752A912B-2791-9CEA-0A74-C630A8C7D353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4" creationId="{A8A67E75-0F74-0B12-A20B-F437DBB1CFC7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5" creationId="{96BDB13E-FD6F-7551-7FBC-7028D17086A9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7" creationId="{F55E42A9-3DDE-EAEC-B380-AF76C46F4A97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28" creationId="{A985C4E2-79B7-E3C3-6EE5-E01D7AF01A68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29" creationId="{EC40A5DE-990E-6F87-9782-4AFCCF7AC69C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31" creationId="{DA6445C1-FF71-9F61-63D5-8B8AC9F3E1CE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32" creationId="{E5CC941B-C714-EF36-7117-AAEC04B09253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33" creationId="{135C0B91-20A4-3628-600D-3DDE2717B539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35" creationId="{323BF768-D5BA-1462-5F22-C569ABDE43B4}"/>
          </ac:spMkLst>
        </pc:spChg>
        <pc:spChg chg="add mod ord">
          <ac:chgData name="Seungjun Pi" userId="b8327d33bf926e82" providerId="LiveId" clId="{E554764B-2A5E-43A9-86B3-6C63E877888B}" dt="2024-10-21T02:40:57.054" v="961" actId="167"/>
          <ac:spMkLst>
            <pc:docMk/>
            <pc:sldMk cId="3051585245" sldId="261"/>
            <ac:spMk id="37" creationId="{21B14B6E-57AA-1010-4518-4FD89350DF1B}"/>
          </ac:spMkLst>
        </pc:spChg>
        <pc:spChg chg="add mod ord">
          <ac:chgData name="Seungjun Pi" userId="b8327d33bf926e82" providerId="LiveId" clId="{E554764B-2A5E-43A9-86B3-6C63E877888B}" dt="2024-10-21T02:41:18.396" v="995" actId="20577"/>
          <ac:spMkLst>
            <pc:docMk/>
            <pc:sldMk cId="3051585245" sldId="261"/>
            <ac:spMk id="38" creationId="{55CF59BF-7D90-C099-26DD-36793E221699}"/>
          </ac:spMkLst>
        </pc:spChg>
        <pc:cxnChg chg="add mod">
          <ac:chgData name="Seungjun Pi" userId="b8327d33bf926e82" providerId="LiveId" clId="{E554764B-2A5E-43A9-86B3-6C63E877888B}" dt="2024-10-21T02:30:28.849" v="660" actId="1076"/>
          <ac:cxnSpMkLst>
            <pc:docMk/>
            <pc:sldMk cId="3051585245" sldId="261"/>
            <ac:cxnSpMk id="8" creationId="{E92353A5-9662-6181-91F8-9B1A36E89E93}"/>
          </ac:cxnSpMkLst>
        </pc:cxnChg>
        <pc:cxnChg chg="add mod">
          <ac:chgData name="Seungjun Pi" userId="b8327d33bf926e82" providerId="LiveId" clId="{E554764B-2A5E-43A9-86B3-6C63E877888B}" dt="2024-10-21T02:32:32.557" v="680" actId="1076"/>
          <ac:cxnSpMkLst>
            <pc:docMk/>
            <pc:sldMk cId="3051585245" sldId="261"/>
            <ac:cxnSpMk id="22" creationId="{E6743E84-DA6A-3088-D534-FC5CCEB4A106}"/>
          </ac:cxnSpMkLst>
        </pc:cxnChg>
        <pc:cxnChg chg="add mod">
          <ac:chgData name="Seungjun Pi" userId="b8327d33bf926e82" providerId="LiveId" clId="{E554764B-2A5E-43A9-86B3-6C63E877888B}" dt="2024-10-21T02:32:36.199" v="682" actId="1076"/>
          <ac:cxnSpMkLst>
            <pc:docMk/>
            <pc:sldMk cId="3051585245" sldId="261"/>
            <ac:cxnSpMk id="30" creationId="{193687AD-D5ED-5C61-6CC7-A562FAE7CD7A}"/>
          </ac:cxnSpMkLst>
        </pc:cxnChg>
      </pc:sldChg>
      <pc:sldChg chg="addSp delSp modSp add mod">
        <pc:chgData name="Seungjun Pi" userId="b8327d33bf926e82" providerId="LiveId" clId="{E554764B-2A5E-43A9-86B3-6C63E877888B}" dt="2024-10-21T02:41:13.299" v="979" actId="20577"/>
        <pc:sldMkLst>
          <pc:docMk/>
          <pc:sldMk cId="185850989" sldId="262"/>
        </pc:sldMkLst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3" creationId="{A7DE3260-5B69-D684-5533-73FB44E2F355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4" creationId="{B2093381-0D46-133F-03FA-733E03C784DF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7" creationId="{F2407FD9-C9F9-5772-CD57-CD46E748BA42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14" creationId="{F7DE664C-14D9-33FC-32F5-9DBED91D5C4E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15" creationId="{B90A8546-3617-1685-E948-61D563DE9319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16" creationId="{B300C34F-99B8-5D2D-4B35-CCF8F80969B3}"/>
          </ac:spMkLst>
        </pc:spChg>
        <pc:spChg chg="add mod ord">
          <ac:chgData name="Seungjun Pi" userId="b8327d33bf926e82" providerId="LiveId" clId="{E554764B-2A5E-43A9-86B3-6C63E877888B}" dt="2024-10-21T02:40:53.796" v="959" actId="167"/>
          <ac:spMkLst>
            <pc:docMk/>
            <pc:sldMk cId="185850989" sldId="262"/>
            <ac:spMk id="20" creationId="{F9CFBD0B-7F99-4FCC-DA72-83B897A223DC}"/>
          </ac:spMkLst>
        </pc:spChg>
        <pc:spChg chg="add mod ord">
          <ac:chgData name="Seungjun Pi" userId="b8327d33bf926e82" providerId="LiveId" clId="{E554764B-2A5E-43A9-86B3-6C63E877888B}" dt="2024-10-21T02:41:13.299" v="979" actId="20577"/>
          <ac:spMkLst>
            <pc:docMk/>
            <pc:sldMk cId="185850989" sldId="262"/>
            <ac:spMk id="21" creationId="{ACF24CD3-91C3-7C00-C2B2-B4FEB69E0970}"/>
          </ac:spMkLst>
        </pc:spChg>
        <pc:cxnChg chg="add mod">
          <ac:chgData name="Seungjun Pi" userId="b8327d33bf926e82" providerId="LiveId" clId="{E554764B-2A5E-43A9-86B3-6C63E877888B}" dt="2024-10-21T02:32:23.800" v="678" actId="1076"/>
          <ac:cxnSpMkLst>
            <pc:docMk/>
            <pc:sldMk cId="185850989" sldId="262"/>
            <ac:cxnSpMk id="13" creationId="{6897A1EF-6284-77FE-D014-DA7C43DFE320}"/>
          </ac:cxnSpMkLst>
        </pc:cxnChg>
        <pc:cxnChg chg="add mod">
          <ac:chgData name="Seungjun Pi" userId="b8327d33bf926e82" providerId="LiveId" clId="{E554764B-2A5E-43A9-86B3-6C63E877888B}" dt="2024-10-21T02:32:23.800" v="678" actId="1076"/>
          <ac:cxnSpMkLst>
            <pc:docMk/>
            <pc:sldMk cId="185850989" sldId="262"/>
            <ac:cxnSpMk id="17" creationId="{0A4290F2-6035-18A9-A9E8-D7EC10BC95CD}"/>
          </ac:cxnSpMkLst>
        </pc:cxnChg>
      </pc:sldChg>
      <pc:sldChg chg="addSp delSp modSp add mod">
        <pc:chgData name="Seungjun Pi" userId="b8327d33bf926e82" providerId="LiveId" clId="{E554764B-2A5E-43A9-86B3-6C63E877888B}" dt="2024-10-21T02:41:24.992" v="1017" actId="20577"/>
        <pc:sldMkLst>
          <pc:docMk/>
          <pc:sldMk cId="610041149" sldId="263"/>
        </pc:sldMkLst>
        <pc:spChg chg="add mod ord">
          <ac:chgData name="Seungjun Pi" userId="b8327d33bf926e82" providerId="LiveId" clId="{E554764B-2A5E-43A9-86B3-6C63E877888B}" dt="2024-10-21T02:36:34.399" v="909" actId="166"/>
          <ac:spMkLst>
            <pc:docMk/>
            <pc:sldMk cId="610041149" sldId="263"/>
            <ac:spMk id="3" creationId="{DC6AF092-3611-2CF9-7209-9A5B8542FA20}"/>
          </ac:spMkLst>
        </pc:spChg>
        <pc:spChg chg="add mod ord">
          <ac:chgData name="Seungjun Pi" userId="b8327d33bf926e82" providerId="LiveId" clId="{E554764B-2A5E-43A9-86B3-6C63E877888B}" dt="2024-10-21T02:36:34.399" v="909" actId="166"/>
          <ac:spMkLst>
            <pc:docMk/>
            <pc:sldMk cId="610041149" sldId="263"/>
            <ac:spMk id="4" creationId="{5DA19BF6-30DE-F955-328A-ADFA9613FC7A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1" creationId="{2798DE58-8414-7A17-37FC-68BCFEBDDFD8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2" creationId="{EB5C0023-8273-EB50-2E2B-A05828854D39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6" creationId="{A112B78D-64F3-C2BD-F85E-DCCB2675F4D7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7" creationId="{24CB43FD-3BC8-6901-C9A7-BEDA5EC4E8BF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8" creationId="{26961219-ACCB-F7E9-B7CC-02B93D9866CF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26" creationId="{FB03511D-5F31-CF15-F140-080D51188B45}"/>
          </ac:spMkLst>
        </pc:spChg>
        <pc:spChg chg="ord">
          <ac:chgData name="Seungjun Pi" userId="b8327d33bf926e82" providerId="LiveId" clId="{E554764B-2A5E-43A9-86B3-6C63E877888B}" dt="2024-10-21T02:36:34.399" v="909" actId="166"/>
          <ac:spMkLst>
            <pc:docMk/>
            <pc:sldMk cId="610041149" sldId="263"/>
            <ac:spMk id="27" creationId="{14B102FD-ADA8-4CE8-9B66-6344F45C7910}"/>
          </ac:spMkLst>
        </pc:spChg>
        <pc:spChg chg="add mod">
          <ac:chgData name="Seungjun Pi" userId="b8327d33bf926e82" providerId="LiveId" clId="{E554764B-2A5E-43A9-86B3-6C63E877888B}" dt="2024-10-21T02:36:46.122" v="917" actId="20577"/>
          <ac:spMkLst>
            <pc:docMk/>
            <pc:sldMk cId="610041149" sldId="263"/>
            <ac:spMk id="34" creationId="{FBF8FFF9-8922-24B6-9562-52E22D7208E2}"/>
          </ac:spMkLst>
        </pc:spChg>
        <pc:spChg chg="ord">
          <ac:chgData name="Seungjun Pi" userId="b8327d33bf926e82" providerId="LiveId" clId="{E554764B-2A5E-43A9-86B3-6C63E877888B}" dt="2024-10-21T02:36:34.399" v="909" actId="166"/>
          <ac:spMkLst>
            <pc:docMk/>
            <pc:sldMk cId="610041149" sldId="263"/>
            <ac:spMk id="35" creationId="{89478212-1070-BA86-5966-8390443984A5}"/>
          </ac:spMkLst>
        </pc:spChg>
        <pc:spChg chg="add mod">
          <ac:chgData name="Seungjun Pi" userId="b8327d33bf926e82" providerId="LiveId" clId="{E554764B-2A5E-43A9-86B3-6C63E877888B}" dt="2024-10-21T02:36:49.238" v="926" actId="20577"/>
          <ac:spMkLst>
            <pc:docMk/>
            <pc:sldMk cId="610041149" sldId="263"/>
            <ac:spMk id="36" creationId="{C4CC0CCD-9006-BFCD-E0F7-CC8A5716F4A3}"/>
          </ac:spMkLst>
        </pc:spChg>
        <pc:spChg chg="add mod ord">
          <ac:chgData name="Seungjun Pi" userId="b8327d33bf926e82" providerId="LiveId" clId="{E554764B-2A5E-43A9-86B3-6C63E877888B}" dt="2024-10-21T02:41:05.618" v="964" actId="167"/>
          <ac:spMkLst>
            <pc:docMk/>
            <pc:sldMk cId="610041149" sldId="263"/>
            <ac:spMk id="37" creationId="{6DD13B05-2956-D30A-8BEA-B3016AE274B1}"/>
          </ac:spMkLst>
        </pc:spChg>
        <pc:spChg chg="add mod ord">
          <ac:chgData name="Seungjun Pi" userId="b8327d33bf926e82" providerId="LiveId" clId="{E554764B-2A5E-43A9-86B3-6C63E877888B}" dt="2024-10-21T02:41:24.992" v="1017" actId="20577"/>
          <ac:spMkLst>
            <pc:docMk/>
            <pc:sldMk cId="610041149" sldId="263"/>
            <ac:spMk id="38" creationId="{1E07ED67-B868-99B8-A910-6456D533C641}"/>
          </ac:spMkLst>
        </pc:spChg>
      </pc:sldChg>
    </pc:docChg>
  </pc:docChgLst>
  <pc:docChgLst>
    <pc:chgData name="Seungjun Pi" userId="b8327d33bf926e82" providerId="LiveId" clId="{30214BC2-B819-4AC3-B0BD-6E36C24728D6}"/>
    <pc:docChg chg="modSld">
      <pc:chgData name="Seungjun Pi" userId="b8327d33bf926e82" providerId="LiveId" clId="{30214BC2-B819-4AC3-B0BD-6E36C24728D6}" dt="2024-12-22T02:09:13.097" v="4"/>
      <pc:docMkLst>
        <pc:docMk/>
      </pc:docMkLst>
      <pc:sldChg chg="addSp modSp">
        <pc:chgData name="Seungjun Pi" userId="b8327d33bf926e82" providerId="LiveId" clId="{30214BC2-B819-4AC3-B0BD-6E36C24728D6}" dt="2024-12-22T02:09:13.097" v="4"/>
        <pc:sldMkLst>
          <pc:docMk/>
          <pc:sldMk cId="4276800816" sldId="275"/>
        </pc:sldMkLst>
        <pc:spChg chg="add mod">
          <ac:chgData name="Seungjun Pi" userId="b8327d33bf926e82" providerId="LiveId" clId="{30214BC2-B819-4AC3-B0BD-6E36C24728D6}" dt="2024-12-22T02:09:09.639" v="3"/>
          <ac:spMkLst>
            <pc:docMk/>
            <pc:sldMk cId="4276800816" sldId="275"/>
            <ac:spMk id="12" creationId="{549A3B04-478A-0743-7CB8-67C5CB6CEB23}"/>
          </ac:spMkLst>
        </pc:spChg>
        <pc:spChg chg="add mod">
          <ac:chgData name="Seungjun Pi" userId="b8327d33bf926e82" providerId="LiveId" clId="{30214BC2-B819-4AC3-B0BD-6E36C24728D6}" dt="2024-12-22T02:09:13.097" v="4"/>
          <ac:spMkLst>
            <pc:docMk/>
            <pc:sldMk cId="4276800816" sldId="275"/>
            <ac:spMk id="13" creationId="{2D49D608-A0BC-B07B-99B6-543096DB9905}"/>
          </ac:spMkLst>
        </pc:spChg>
      </pc:sldChg>
      <pc:sldChg chg="addSp modSp mod">
        <pc:chgData name="Seungjun Pi" userId="b8327d33bf926e82" providerId="LiveId" clId="{30214BC2-B819-4AC3-B0BD-6E36C24728D6}" dt="2024-12-22T02:09:07.805" v="2" actId="1076"/>
        <pc:sldMkLst>
          <pc:docMk/>
          <pc:sldMk cId="3404993561" sldId="276"/>
        </pc:sldMkLst>
        <pc:spChg chg="add mod">
          <ac:chgData name="Seungjun Pi" userId="b8327d33bf926e82" providerId="LiveId" clId="{30214BC2-B819-4AC3-B0BD-6E36C24728D6}" dt="2024-12-22T02:08:54.473" v="0"/>
          <ac:spMkLst>
            <pc:docMk/>
            <pc:sldMk cId="3404993561" sldId="276"/>
            <ac:spMk id="11" creationId="{1903A053-9802-F707-0505-C36BEF26E216}"/>
          </ac:spMkLst>
        </pc:spChg>
        <pc:spChg chg="add mod">
          <ac:chgData name="Seungjun Pi" userId="b8327d33bf926e82" providerId="LiveId" clId="{30214BC2-B819-4AC3-B0BD-6E36C24728D6}" dt="2024-12-22T02:09:07.805" v="2" actId="1076"/>
          <ac:spMkLst>
            <pc:docMk/>
            <pc:sldMk cId="3404993561" sldId="276"/>
            <ac:spMk id="12" creationId="{43B03780-15E7-AA5E-82CE-D729D26038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7E27-68A9-4BED-B8F0-0B80B3E27B2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593E2-2A26-4833-B7FB-6C0BDD12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0858-9EBE-6FD9-4F98-AD49552B2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3AC874-1CDE-57A4-B7D0-2D2877BF9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25C55-4F58-0A74-D59E-2F2C264C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ED58A-2C1F-716D-B08B-AD220099A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4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80305-C715-82EE-72B8-14D073D01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5AC0D5-B3EF-43BC-45F0-3BEBB996E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93532D-21D4-B469-96B2-055CC3CC3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709B1-9B84-F373-330B-172D2B8FE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1DE96-9A25-5BAC-17E1-3285E7476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9AFA57-E799-7CF7-EACC-9A89B5A85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E10081-0E5F-3A98-0C0E-8B5F91D5E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0B745-3A91-6154-C30D-80FE15442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5073-E1B6-C153-F9E3-20E902D68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14C1C5-A9FC-390D-90EE-2C557015B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507AAD-9AA3-9451-CFAD-C2FCADDE3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22C8A-36BB-457F-1F54-DE2B2077E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F1695-B565-AAF8-6B29-31C32FC0F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C7CF01-D709-2F14-DF09-C433CFBB7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12F6B1-8E30-A1B4-B433-7E5C72622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11EC0-1643-F970-3689-517693F55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EC050-A429-F487-8266-70874EB6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BF57FE-5067-CE52-E024-B424E4B9B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675F6-27D9-8845-41F7-CB0EA19D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A7173-25C4-3FE4-F225-A6DBA149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4800B-8BDB-DBC3-9099-C4CADF51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DAE2F-BF1B-F648-149C-7B0029DD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D58D7-136F-0E5F-ED6A-156DA90E9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14493-EFAD-CE61-9BDD-C5B29C90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DC00C-CF41-ECBC-AA1D-2A778BC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02400-460F-DD55-4D00-A2FECBB9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415FB7-655B-431D-76DB-5AD13A44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B87DCF-23C8-A1E9-A9A2-2B706AD4E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4819C-CE9E-1AE2-C45B-E7243BC1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EA6CD-0923-67A3-D606-817FBB7F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2F902-86BE-E128-B5BB-DB4E0BAB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4684B-DC2A-9CFE-7A4F-74CD3E40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E96FD-9F5F-54E0-1F82-89A36854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C100C-F525-39F8-22A7-341EA372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6EAB4-2FC8-F125-7E58-702BD179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DE696-A9C5-26EA-19F9-E267241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6DB8F-E079-FE15-5247-8323D60E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99CCC-482B-7C25-7380-C1E16EEF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8FB80-343C-107E-C798-6B2C51C2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4875-EAC8-51D0-09B7-00C52CAF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B1DA1-413F-0343-D699-9573C4BE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F7899-5E8A-F059-930C-B8E96CE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C9F89-206C-ED2C-9BC3-C50508C2F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BAD5C-E5CF-F84A-7CF8-2AEA52B4B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3FBD7-4A20-9FA1-751F-04B93B58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61783-E797-433B-7E42-8FD8933A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370FF-984F-263F-FA4A-79D7259E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54E15-583B-C5F0-9AFD-C6F78B0E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9185D-5D9A-2536-C4DD-412F11C3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B6798-C5DE-3845-981C-B232A9A6A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F5A66-185E-33E4-AD8F-BD9CDABD9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F82896-832A-6838-22E5-18B7D0F3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BC2416-3CAD-F0D4-B1E9-28CFA09D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4D3A88-604B-EC44-3167-CEDFA26C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FE4986-F5ED-1BA3-A645-EA37C5EF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AC3E8-9EC4-6A2F-EBD0-6C6AE389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D7F83-F733-FCB2-C9E2-80D99579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16993-CA22-3076-FADD-731F0BE7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BDAE2-AEE7-9F75-5260-689730D8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3B1CEB-F171-E3A0-110A-ECE43ED4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AE479E-E8EF-4746-5730-81A380B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FF87F-0658-8A0D-CBA3-247AF132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26809-74A2-E2A5-0E26-D105301E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B303A-7DE0-CF14-B20C-F5E0158E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7DAF8-AE84-7CE9-839D-00E2E751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50967-1D94-3159-FD00-731E5F7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E1D9E-2022-1EF3-033E-5A74783B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0113A-0A31-E9C0-A82C-2EDBD6B9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DE424-362A-78AD-7C19-008D9FF7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1FDBD-FFD1-ABDF-4C95-E19D709B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CA70F-7CE2-B2A6-B760-2D06357A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EC388-7905-B617-EB84-1BA9E852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E4BBC-FCCB-A805-F926-7D5F4C70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06BBE-30DD-9875-BD9F-647A8C8D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3920A-9A19-BACF-A964-F62CA7ED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079D6-E9FF-8B33-F4C6-2BAE7105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C0A87-6C95-D7AD-DB2E-EFB73B687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BFE12-315B-49CB-A7AB-3789EDAE59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6068B-E8D2-D312-EE4C-F4D59527D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7C044-80BD-CB4C-E4F9-80E3EA2D2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AD294A-4C6A-DFF6-FEC7-3C6EC23E659D}"/>
              </a:ext>
            </a:extLst>
          </p:cNvPr>
          <p:cNvSpPr/>
          <p:nvPr/>
        </p:nvSpPr>
        <p:spPr>
          <a:xfrm>
            <a:off x="4452249" y="1110162"/>
            <a:ext cx="3109372" cy="43095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B9FF91-545C-6D44-308D-8F52308D7F99}"/>
              </a:ext>
            </a:extLst>
          </p:cNvPr>
          <p:cNvSpPr/>
          <p:nvPr/>
        </p:nvSpPr>
        <p:spPr>
          <a:xfrm>
            <a:off x="4452249" y="1110162"/>
            <a:ext cx="310937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 루프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3DD11D-947F-AB3D-8422-74D63405B82F}"/>
              </a:ext>
            </a:extLst>
          </p:cNvPr>
          <p:cNvSpPr/>
          <p:nvPr/>
        </p:nvSpPr>
        <p:spPr>
          <a:xfrm>
            <a:off x="5256442" y="281794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물리 처리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087A90-9858-F5CE-794A-76F92C8D7363}"/>
              </a:ext>
            </a:extLst>
          </p:cNvPr>
          <p:cNvSpPr/>
          <p:nvPr/>
        </p:nvSpPr>
        <p:spPr>
          <a:xfrm>
            <a:off x="5256442" y="368037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로직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50F0C2-D65B-86ED-2D79-F878BE456E3D}"/>
              </a:ext>
            </a:extLst>
          </p:cNvPr>
          <p:cNvSpPr/>
          <p:nvPr/>
        </p:nvSpPr>
        <p:spPr>
          <a:xfrm>
            <a:off x="5256442" y="1954757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네트워크 이벤트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B5EDB9A-214C-BDD0-835A-CA8E21FFBC07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>
            <a:off x="6006935" y="2502476"/>
            <a:ext cx="0" cy="31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1BEC6D-5672-BEA2-5BC7-01BAA3B9605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006935" y="3365667"/>
            <a:ext cx="0" cy="314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3D4E540-FD0C-31FD-3444-4A933874F7F9}"/>
              </a:ext>
            </a:extLst>
          </p:cNvPr>
          <p:cNvCxnSpPr>
            <a:cxnSpLocks/>
            <a:stCxn id="41" idx="3"/>
            <a:endCxn id="30" idx="3"/>
          </p:cNvCxnSpPr>
          <p:nvPr/>
        </p:nvCxnSpPr>
        <p:spPr>
          <a:xfrm flipV="1">
            <a:off x="6757428" y="2228617"/>
            <a:ext cx="12700" cy="25880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CCCB79-8859-2B11-AAE8-1FFDFD801A6F}"/>
              </a:ext>
            </a:extLst>
          </p:cNvPr>
          <p:cNvSpPr/>
          <p:nvPr/>
        </p:nvSpPr>
        <p:spPr>
          <a:xfrm>
            <a:off x="5256442" y="4542804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정리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96F39EE-DAC6-AFBC-C4CA-54685BD379DE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>
            <a:off x="6006935" y="4228095"/>
            <a:ext cx="0" cy="314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8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C480F-BDBD-63B1-2873-6BD1BD41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0D6BA05-0AAD-F128-3FFE-D808FBE12FC8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42367F-A1CA-8A30-226B-2B082E9A7766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1A777-4226-44AC-2576-A4346742E4CA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1FA694-4C13-E723-3A52-1BDC02A67580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1A779-83AA-BB0C-49B2-91E93392182A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7B1774-D421-3ED6-4563-12818D420FD8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F36F5-12B9-260B-0DA6-86DE87D0CED3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AD5042-AF1D-66B3-8FEE-C5085DB3CFFD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4A9E2F-0E77-2532-EE0D-1B2921EBD51D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A9685-3C3F-5FE5-0982-6285D9830943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129FBC73-016C-36F5-E52F-B542EC535360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FFE7F7B-E52F-9B87-6298-79F3E5009112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8387D11F-397A-9ABC-996E-3796747EC013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274AE61-D032-44CB-9003-7485D9DD2429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C07CF-06D9-152B-D368-B64BEC2348FD}"/>
              </a:ext>
            </a:extLst>
          </p:cNvPr>
          <p:cNvSpPr/>
          <p:nvPr/>
        </p:nvSpPr>
        <p:spPr>
          <a:xfrm>
            <a:off x="3266780" y="5293820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BEF1D1-6C91-C468-84EA-870F7337D4C9}"/>
              </a:ext>
            </a:extLst>
          </p:cNvPr>
          <p:cNvSpPr/>
          <p:nvPr/>
        </p:nvSpPr>
        <p:spPr>
          <a:xfrm>
            <a:off x="3266780" y="4898216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273646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A041E-B135-249E-88AF-7064DBFD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B342BF-CBC3-2941-2554-2C74620A15DF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F27328-4811-C3DE-F7D0-082EDB9990CC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C443A7-5DDC-DC56-1E56-24FAC02AE129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0D7638-0009-CADF-BD8E-90802240EED9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BF3178-717C-87F1-BC55-843CCA192564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30CF8E-C0A5-79FF-832B-E3BCCB474A9A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30606-2D8B-D6AA-6FE1-ABE2075848C2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7D1C18-3750-20A0-3FA7-57C4C7C38A4C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5BAFFB-4BE5-593E-F210-2E41159C467D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D35E5A-4DED-4312-14FE-3955B0D656EA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658D931E-068A-D24D-E92F-718B3C92159C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6F1D114-1346-F739-3CC0-55E224229BFE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469814F7-D7E0-08B1-E0A7-3F93F93292D8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0CAE63B-2F38-CA66-FBB5-7D516361A0F3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7714F-593D-AD4B-C9EE-ADC6AE0C8EAC}"/>
              </a:ext>
            </a:extLst>
          </p:cNvPr>
          <p:cNvSpPr/>
          <p:nvPr/>
        </p:nvSpPr>
        <p:spPr>
          <a:xfrm>
            <a:off x="3907908" y="363363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0B5BFD-7045-1085-8DD1-3F07A298152B}"/>
              </a:ext>
            </a:extLst>
          </p:cNvPr>
          <p:cNvSpPr/>
          <p:nvPr/>
        </p:nvSpPr>
        <p:spPr>
          <a:xfrm>
            <a:off x="3907908" y="3238030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395500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24123-7615-2347-17DD-AB406FEE5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87FC3-37D8-A4FF-A4AE-1A64EF868412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A0A3-170B-2D84-A24D-DB1AD06D37E1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824A6-8CD5-ADC6-7920-DCE0E84A1ED8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BF8E9D-55AE-2F55-482D-7BFDB5C988C7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05FB19-31F2-55E8-9703-AAACF29F8CD3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7A9A4-AB02-A4AB-41E2-7C19FD4BBE53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C5FF43-847C-7352-148B-64CE3834C956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F9A1D3-5D73-B2C7-76DA-3E27B23C22F8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189750-9659-CC02-C9D4-3DCD9945DE53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45769A-A791-D97F-8426-97BDD1EE4FC3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F44ED5D8-8D4A-09D0-AD77-627AD639E7ED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AE1D276-EC64-505E-53BF-2ABC0122F982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C4407F02-2A3A-1363-3154-3944995593EF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76A65D4-8CEC-0E47-3D2D-6F2402DCF65D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EC5A6C-61FF-29AA-12D9-78621C7A0FE5}"/>
              </a:ext>
            </a:extLst>
          </p:cNvPr>
          <p:cNvSpPr/>
          <p:nvPr/>
        </p:nvSpPr>
        <p:spPr>
          <a:xfrm>
            <a:off x="6349165" y="513774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30FF19-7E86-16BC-3894-9F4AF76B8B3D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401851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578E-EA5C-2245-FE67-926E679EA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F17A571-6403-CA55-BEC5-3FBFB614D0CA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4DED3D-B001-58CD-BDCA-B8C4ECFFFD7C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AB1733-FA6B-D099-4F68-EA780F52653B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49309-8999-2907-4B8B-58F4843A221D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23DB75-124F-05D3-A3C6-5549BC634575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3CF3BF-290D-ABF7-6911-FE21D2606D44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331443-2461-22AD-5A2F-CE5E9519A8B1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C6B070-CF49-839E-AE02-6D747BCBA7CA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B99984-1ADC-F86E-9FD6-7AA88E81CB6E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1E0AD-3BC8-94D8-EB71-959B33B10AB0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A341B6E8-5224-C1A3-D4D9-1F6E1D02F52C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CD73029-125F-42EB-8AA8-532643997A1B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F0E0F033-5D2A-30BF-3FCE-5C1814B2AED6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2F78443-D519-C8F6-9AE6-1AC8C00E79B7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1CF246-1C8D-3985-5279-55B4277CCFFC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454C054-A99D-24E9-C85B-0BCB48364AFD}"/>
              </a:ext>
            </a:extLst>
          </p:cNvPr>
          <p:cNvSpPr/>
          <p:nvPr/>
        </p:nvSpPr>
        <p:spPr>
          <a:xfrm>
            <a:off x="8404007" y="4580591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736F40-A221-9998-DCAA-A652120D636A}"/>
              </a:ext>
            </a:extLst>
          </p:cNvPr>
          <p:cNvSpPr/>
          <p:nvPr/>
        </p:nvSpPr>
        <p:spPr>
          <a:xfrm>
            <a:off x="8495445" y="4955007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9145DD-2007-4DBD-4C2B-9E5EA213ECB8}"/>
              </a:ext>
            </a:extLst>
          </p:cNvPr>
          <p:cNvSpPr/>
          <p:nvPr/>
        </p:nvSpPr>
        <p:spPr>
          <a:xfrm>
            <a:off x="6349165" y="513774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</p:spTree>
    <p:extLst>
      <p:ext uri="{BB962C8B-B14F-4D97-AF65-F5344CB8AC3E}">
        <p14:creationId xmlns:p14="http://schemas.microsoft.com/office/powerpoint/2010/main" val="222201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2E4BD-3206-0654-2B5D-99C0FCDA2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9BA11DA-77C4-0066-EB2B-A0DE7FD1074A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D2BF04-1E31-AAF6-B222-3F92DBE75903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DE4EFD-29A7-A76C-571F-E7B467D6286B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4B8228-1329-C9B9-2D9A-62FC91471184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DA1C3-7A8D-DD8A-65F9-32D64B11C83F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69E5C-A89A-4EDC-1642-8032E3ED86BC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AEE05-2856-7A42-86B6-FBF758A55541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981D55-DEE7-5A58-6350-B2D5152E841F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641814-6CD1-A1FC-F2F9-AA457214EEDB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FFE64D-C3C5-2C29-0A8E-EE35EF2E6563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263723E4-8E3A-9AE7-4B89-EECC8C7A9DAF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41CF7B9-2E04-3736-C6A2-EA84E78D9220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1D885791-18D9-D29E-72B5-5910CE3C15B2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3ADC2B1-45E1-C896-85AE-21B2FEB7FA6B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03CBC7-2013-E53E-C9ED-545242D6DADF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D795087-AC1C-3EA4-2D52-A7BABDB4F0C0}"/>
              </a:ext>
            </a:extLst>
          </p:cNvPr>
          <p:cNvSpPr/>
          <p:nvPr/>
        </p:nvSpPr>
        <p:spPr>
          <a:xfrm rot="10800000">
            <a:off x="8124958" y="4595238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3B75B-D6BF-354B-C161-805292DD18DF}"/>
              </a:ext>
            </a:extLst>
          </p:cNvPr>
          <p:cNvSpPr/>
          <p:nvPr/>
        </p:nvSpPr>
        <p:spPr>
          <a:xfrm>
            <a:off x="8448908" y="496965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C552E7-2EE1-1E1C-B8A3-CA0578DB57E4}"/>
              </a:ext>
            </a:extLst>
          </p:cNvPr>
          <p:cNvSpPr/>
          <p:nvPr/>
        </p:nvSpPr>
        <p:spPr>
          <a:xfrm>
            <a:off x="6349165" y="513774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</p:spTree>
    <p:extLst>
      <p:ext uri="{BB962C8B-B14F-4D97-AF65-F5344CB8AC3E}">
        <p14:creationId xmlns:p14="http://schemas.microsoft.com/office/powerpoint/2010/main" val="285536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9B893-60F7-575A-5D91-9C1A3930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85EFE4-366D-37DE-60FC-474C795D5864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34B306-9B34-6713-F4C2-C92FA8078009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5D57F0-E1B6-4ABB-A84B-523A53461687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E9811-6EF4-DB6F-720F-A6EFE75934A0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02295-269A-9408-49C0-CF998EA1513E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DE998B-D9AC-25FA-73A2-608F960D029E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F7296A-7BCC-B0BD-A3F2-7F3B84D649F8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7CD75-EAE9-E03A-72E0-16C0BEB4E05F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D421-1367-DC0A-11AF-684E1132E172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BBC115-4CEF-1AA6-AD2E-F87AF987753C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8146481-FB25-922C-8E9E-78088DE404BC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9CAFDC7-830A-C0F9-4B89-0D71E3DD6682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2064CA89-6559-5F18-0C33-1F0C3E517D67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81EBBA2-7F10-FCB9-5707-F6F615FE766F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180AA0-3F8B-2B88-A0B0-5E7FBCBA2879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4B7D-7B33-6D08-AA66-FAB58266030B}"/>
              </a:ext>
            </a:extLst>
          </p:cNvPr>
          <p:cNvSpPr/>
          <p:nvPr/>
        </p:nvSpPr>
        <p:spPr>
          <a:xfrm>
            <a:off x="6349165" y="5137748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9840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F75D1-693E-679F-98B4-CBF12836E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CAC8E5-617C-8CC7-A297-049C33C68331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C08551-6956-0CE7-0375-A25987C6487B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2A35E4-7056-4DCA-5507-E178B39C0C57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A8356A-2B49-6FF8-3075-AA97BF64608A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7EBDD-3304-7C7E-00FD-EEF5CACC8024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97CBAB-AFDB-5E6F-9DC1-2DB0AADC72D0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ABB95-45F6-FC35-6F71-7454FFCBD485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97507-52F9-1832-B211-9698B92107CD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82DCF-C5FB-9E54-84EC-A2E8F6A6FEEE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E37A9C-C8C3-6500-6885-1128B7790526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3A7C860-6948-AEEC-3D6A-9C6AC8518493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926BD3F-0E30-F6F6-6C0F-38E1CF5B8611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938C2659-E992-E9CF-6281-31C0A4FF68A9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E33C033-8C5C-36EC-8A05-3385A5D3B6E5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08BA47-508C-3164-D91F-E3CF9F6247E5}"/>
              </a:ext>
            </a:extLst>
          </p:cNvPr>
          <p:cNvSpPr/>
          <p:nvPr/>
        </p:nvSpPr>
        <p:spPr>
          <a:xfrm>
            <a:off x="5669555" y="3235244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8DAB44-F0CC-40C7-3AB3-F246E62D9120}"/>
              </a:ext>
            </a:extLst>
          </p:cNvPr>
          <p:cNvSpPr/>
          <p:nvPr/>
        </p:nvSpPr>
        <p:spPr>
          <a:xfrm>
            <a:off x="5669555" y="3630847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12358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B9465-1A2B-D046-7336-B1813282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F1FAAF-C5C9-0380-EFD0-E4481D84B534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6FD225-A7D7-4645-6027-8C289B8F06C2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6620F0-AADB-C42F-A0BC-23C5D608A6E0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904204-71ED-508D-7887-5071702A013B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B3EF1-F44A-B87F-6946-17D2E28B9FF0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4E336-7F33-F32B-2233-ED6AF6CEDF93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B77C73-80E5-AC42-CA00-8FF00B7EF974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9ABBAC-A564-BE6C-C578-DF1D3F7BEBD2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0462C8-5FF2-A4A4-1B33-7A9DC131074C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366C03-FE89-37FE-1F5B-AFC823D8556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8C4F546-6C5A-1099-2173-694039CE8851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96FF8B7F-469A-084B-F83A-B5BD08D5890C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7232E74-6E5D-DBCA-95F8-57ECE53F1F68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72B23C9-2970-14C8-F3E2-A1BD2626BA55}"/>
              </a:ext>
            </a:extLst>
          </p:cNvPr>
          <p:cNvSpPr/>
          <p:nvPr/>
        </p:nvSpPr>
        <p:spPr>
          <a:xfrm>
            <a:off x="8428817" y="4358403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25010E-885F-5274-3836-5225779F983A}"/>
              </a:ext>
            </a:extLst>
          </p:cNvPr>
          <p:cNvSpPr/>
          <p:nvPr/>
        </p:nvSpPr>
        <p:spPr>
          <a:xfrm>
            <a:off x="8526463" y="4751311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BD1596-DD88-0EF3-7D82-F39B72F3904E}"/>
              </a:ext>
            </a:extLst>
          </p:cNvPr>
          <p:cNvSpPr/>
          <p:nvPr/>
        </p:nvSpPr>
        <p:spPr>
          <a:xfrm rot="10800000">
            <a:off x="8278901" y="5263526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26F8ED-9098-06D2-39E9-56E41CF64BF0}"/>
              </a:ext>
            </a:extLst>
          </p:cNvPr>
          <p:cNvSpPr/>
          <p:nvPr/>
        </p:nvSpPr>
        <p:spPr>
          <a:xfrm>
            <a:off x="8553263" y="5647940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CCE6A2-C2CF-9060-A175-581991748738}"/>
              </a:ext>
            </a:extLst>
          </p:cNvPr>
          <p:cNvSpPr/>
          <p:nvPr/>
        </p:nvSpPr>
        <p:spPr>
          <a:xfrm>
            <a:off x="4832389" y="2438157"/>
            <a:ext cx="1657237" cy="139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2E4D7A-EDE9-772A-649E-12C2AC920000}"/>
              </a:ext>
            </a:extLst>
          </p:cNvPr>
          <p:cNvSpPr/>
          <p:nvPr/>
        </p:nvSpPr>
        <p:spPr>
          <a:xfrm>
            <a:off x="4832389" y="2042554"/>
            <a:ext cx="1657237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6DABB0-13BE-1F31-02AA-3AE67BF35AE9}"/>
              </a:ext>
            </a:extLst>
          </p:cNvPr>
          <p:cNvSpPr/>
          <p:nvPr/>
        </p:nvSpPr>
        <p:spPr>
          <a:xfrm>
            <a:off x="4984790" y="2924875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9EA3C8-20F4-C526-02CF-D818043DC9C1}"/>
              </a:ext>
            </a:extLst>
          </p:cNvPr>
          <p:cNvSpPr/>
          <p:nvPr/>
        </p:nvSpPr>
        <p:spPr>
          <a:xfrm>
            <a:off x="4984790" y="2529272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E05414-9900-DEC9-616C-32020CE299A7}"/>
              </a:ext>
            </a:extLst>
          </p:cNvPr>
          <p:cNvSpPr/>
          <p:nvPr/>
        </p:nvSpPr>
        <p:spPr>
          <a:xfrm>
            <a:off x="4984790" y="3320478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F3A104A-9801-08BA-5E55-B40FBF411703}"/>
              </a:ext>
            </a:extLst>
          </p:cNvPr>
          <p:cNvSpPr/>
          <p:nvPr/>
        </p:nvSpPr>
        <p:spPr>
          <a:xfrm rot="10800000">
            <a:off x="1518645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1B826-6EEC-DDBB-E5BA-507899E02851}"/>
              </a:ext>
            </a:extLst>
          </p:cNvPr>
          <p:cNvSpPr/>
          <p:nvPr/>
        </p:nvSpPr>
        <p:spPr>
          <a:xfrm>
            <a:off x="1799993" y="5033075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r>
              <a:rPr lang="en-US" dirty="0">
                <a:solidFill>
                  <a:schemeClr val="tx1"/>
                </a:solidFill>
              </a:rPr>
              <a:t>,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8FD0D-2B08-F629-CE50-01238CD689C7}"/>
              </a:ext>
            </a:extLst>
          </p:cNvPr>
          <p:cNvSpPr txBox="1"/>
          <p:nvPr/>
        </p:nvSpPr>
        <p:spPr>
          <a:xfrm>
            <a:off x="4783687" y="1807984"/>
            <a:ext cx="2305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player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결과를 받아야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C6655F-1A21-EBDF-5D9F-4F9B9255032A}"/>
              </a:ext>
            </a:extLst>
          </p:cNvPr>
          <p:cNvSpPr txBox="1"/>
          <p:nvPr/>
        </p:nvSpPr>
        <p:spPr>
          <a:xfrm>
            <a:off x="6295994" y="3934782"/>
            <a:ext cx="1436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index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score 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292447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8834E-1DE6-2A5D-3398-D50D8210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07548AF-A3D6-6532-E5F1-466136ACE0CF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389A4C-4762-49D8-DEFE-97F1242DCE52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B28F66-90B8-2A31-A01F-B3FC5254750E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754C46-0A3D-FA32-FECB-3959185FF689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578B38-D8EC-A65C-8111-9F6999A57F2A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B8F6B0-73E9-E67C-B6A7-7FAB43DDCA37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F270BE-4FE9-D747-CAF7-1BDE5663A80A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E032EF-3A7B-80BC-BBEE-3C4EDCEF826F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30426A-46AC-E9C1-28CB-B2E7A8C62D32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EEF7C0-0A7A-B803-70B1-E178C2CE53AB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9BD8BE70-0A05-4118-CEA5-0DFFFEFF3E7A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7612130-EA8B-2D88-4A34-EFF6EBFACFE3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4F51F8E4-D70A-B92D-5E0F-4604EC6AC6D4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EE84EB0-BBF0-0E4A-53D1-CCC6839B54CB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14632B-0142-40F5-4CEB-914D932CA099}"/>
              </a:ext>
            </a:extLst>
          </p:cNvPr>
          <p:cNvSpPr/>
          <p:nvPr/>
        </p:nvSpPr>
        <p:spPr>
          <a:xfrm>
            <a:off x="6386626" y="518418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B424D4A-D540-B024-D69D-E32135BD3E79}"/>
              </a:ext>
            </a:extLst>
          </p:cNvPr>
          <p:cNvSpPr/>
          <p:nvPr/>
        </p:nvSpPr>
        <p:spPr>
          <a:xfrm>
            <a:off x="8404007" y="4580591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E25D5A-2F85-1845-4FD2-4DB8E3A0753A}"/>
              </a:ext>
            </a:extLst>
          </p:cNvPr>
          <p:cNvSpPr/>
          <p:nvPr/>
        </p:nvSpPr>
        <p:spPr>
          <a:xfrm>
            <a:off x="6386626" y="4788586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874EC8-1F76-7D4D-1CC7-863A4C78F8D9}"/>
              </a:ext>
            </a:extLst>
          </p:cNvPr>
          <p:cNvSpPr/>
          <p:nvPr/>
        </p:nvSpPr>
        <p:spPr>
          <a:xfrm>
            <a:off x="8501653" y="4973499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402697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5C3A2-D8D1-55B1-3200-CEAA9289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EFB75D-D857-CFCE-8393-FCF228675ED4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5BB37E-17EC-3064-0E80-0EA63D1317CE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9EF0C8-524A-59E9-F696-5B320CD50D48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C17EC1-CC59-18C1-A188-A3042C511E53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16316-1DE0-951B-C851-178C80C24DB9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B7D6B8-A4E2-347C-5B3D-55592E90FAE2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BF56AA-D192-9B4B-9030-199D530BF034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BADA17-6FB3-6A16-E1D1-A0F4F00231F0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6EFB22-66D2-2201-AF77-CC396A1F822C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06AAD-846A-CC86-1990-B38F89BF980F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7AA0FFF-A431-D5FF-92A6-EC8F25D7B63E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4099D74-8DBF-E589-B986-01A64DEFACAC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1C1D5EFE-C5CF-C448-BF50-846C4928E6C1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92DC65A-0D95-E95B-BCDC-57D533788D2D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9DD94-FD00-91CE-CD44-7B00854A1474}"/>
              </a:ext>
            </a:extLst>
          </p:cNvPr>
          <p:cNvSpPr/>
          <p:nvPr/>
        </p:nvSpPr>
        <p:spPr>
          <a:xfrm>
            <a:off x="6386626" y="518418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F8FFC2-6D8A-0C0F-3D57-F3CECE3AC7D3}"/>
              </a:ext>
            </a:extLst>
          </p:cNvPr>
          <p:cNvSpPr/>
          <p:nvPr/>
        </p:nvSpPr>
        <p:spPr>
          <a:xfrm>
            <a:off x="6386626" y="4788586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0EDDD4E-60A1-2EF5-E60B-7B25733817A9}"/>
              </a:ext>
            </a:extLst>
          </p:cNvPr>
          <p:cNvSpPr/>
          <p:nvPr/>
        </p:nvSpPr>
        <p:spPr>
          <a:xfrm rot="10800000">
            <a:off x="8124958" y="4595238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F4EE5-E84B-D88F-DE61-1203EE1BDAAA}"/>
              </a:ext>
            </a:extLst>
          </p:cNvPr>
          <p:cNvSpPr/>
          <p:nvPr/>
        </p:nvSpPr>
        <p:spPr>
          <a:xfrm>
            <a:off x="8399320" y="4979652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99145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5441D-E4E4-65D9-5026-4004586D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3CE8179-7D4F-5331-03AA-CB8B68EC7BD9}"/>
              </a:ext>
            </a:extLst>
          </p:cNvPr>
          <p:cNvSpPr/>
          <p:nvPr/>
        </p:nvSpPr>
        <p:spPr>
          <a:xfrm>
            <a:off x="1014887" y="1213574"/>
            <a:ext cx="5572320" cy="4430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D9C7E9-63F1-1E5F-4553-F79E7FC72651}"/>
              </a:ext>
            </a:extLst>
          </p:cNvPr>
          <p:cNvSpPr/>
          <p:nvPr/>
        </p:nvSpPr>
        <p:spPr>
          <a:xfrm>
            <a:off x="1211271" y="2108030"/>
            <a:ext cx="1804253" cy="33507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551EA9B-E2E2-8DCB-9980-BF80FDE574D5}"/>
              </a:ext>
            </a:extLst>
          </p:cNvPr>
          <p:cNvSpPr/>
          <p:nvPr/>
        </p:nvSpPr>
        <p:spPr>
          <a:xfrm>
            <a:off x="1465952" y="2888952"/>
            <a:ext cx="1294889" cy="656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6DB050-13B7-8A5A-72B6-20C401A2B067}"/>
              </a:ext>
            </a:extLst>
          </p:cNvPr>
          <p:cNvSpPr/>
          <p:nvPr/>
        </p:nvSpPr>
        <p:spPr>
          <a:xfrm>
            <a:off x="1211271" y="2108030"/>
            <a:ext cx="180425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I/O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9553C95-775B-1844-AC4C-CD837946F3A2}"/>
              </a:ext>
            </a:extLst>
          </p:cNvPr>
          <p:cNvSpPr/>
          <p:nvPr/>
        </p:nvSpPr>
        <p:spPr>
          <a:xfrm>
            <a:off x="1465952" y="3692888"/>
            <a:ext cx="1294889" cy="656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78F2B8-CAE6-F9BA-FEA3-DB9DD0FEA24B}"/>
              </a:ext>
            </a:extLst>
          </p:cNvPr>
          <p:cNvSpPr/>
          <p:nvPr/>
        </p:nvSpPr>
        <p:spPr>
          <a:xfrm>
            <a:off x="1465952" y="4496824"/>
            <a:ext cx="1294889" cy="656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F40EE8-C892-9547-9638-966493CDBFC7}"/>
              </a:ext>
            </a:extLst>
          </p:cNvPr>
          <p:cNvSpPr/>
          <p:nvPr/>
        </p:nvSpPr>
        <p:spPr>
          <a:xfrm>
            <a:off x="1026137" y="1213574"/>
            <a:ext cx="5572319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NetCore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2952C5-FD84-57B5-6A47-B16AC1E3CE1A}"/>
              </a:ext>
            </a:extLst>
          </p:cNvPr>
          <p:cNvSpPr/>
          <p:nvPr/>
        </p:nvSpPr>
        <p:spPr>
          <a:xfrm>
            <a:off x="3687255" y="3373769"/>
            <a:ext cx="1369555" cy="1123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2102BD-589A-8519-7C5B-ED55736BD0DC}"/>
              </a:ext>
            </a:extLst>
          </p:cNvPr>
          <p:cNvSpPr/>
          <p:nvPr/>
        </p:nvSpPr>
        <p:spPr>
          <a:xfrm>
            <a:off x="5167788" y="3373769"/>
            <a:ext cx="1369555" cy="1123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F6E145-FE6C-DDC1-9E49-AA2432DA7D5E}"/>
              </a:ext>
            </a:extLst>
          </p:cNvPr>
          <p:cNvSpPr/>
          <p:nvPr/>
        </p:nvSpPr>
        <p:spPr>
          <a:xfrm>
            <a:off x="6856974" y="859167"/>
            <a:ext cx="3109372" cy="51396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0975E9-DE8E-2068-3378-202DF1D74DE3}"/>
              </a:ext>
            </a:extLst>
          </p:cNvPr>
          <p:cNvSpPr/>
          <p:nvPr/>
        </p:nvSpPr>
        <p:spPr>
          <a:xfrm>
            <a:off x="6868224" y="859167"/>
            <a:ext cx="310937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D67A4-EE61-7E06-1138-EA9E2F3732A3}"/>
              </a:ext>
            </a:extLst>
          </p:cNvPr>
          <p:cNvSpPr/>
          <p:nvPr/>
        </p:nvSpPr>
        <p:spPr>
          <a:xfrm>
            <a:off x="7304458" y="1665404"/>
            <a:ext cx="2195483" cy="403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C3923E-750C-EEE5-B6C3-96640A432C28}"/>
              </a:ext>
            </a:extLst>
          </p:cNvPr>
          <p:cNvSpPr/>
          <p:nvPr/>
        </p:nvSpPr>
        <p:spPr>
          <a:xfrm>
            <a:off x="7304458" y="1665404"/>
            <a:ext cx="219548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Logic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261F1F-8A27-BEF1-89DE-611BA7C0CEA6}"/>
              </a:ext>
            </a:extLst>
          </p:cNvPr>
          <p:cNvCxnSpPr>
            <a:stCxn id="5" idx="6"/>
            <a:endCxn id="11" idx="1"/>
          </p:cNvCxnSpPr>
          <p:nvPr/>
        </p:nvCxnSpPr>
        <p:spPr>
          <a:xfrm>
            <a:off x="2760841" y="3217277"/>
            <a:ext cx="926414" cy="718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C9FE068-EB8A-218F-4A45-8A57D57CBEB3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 flipV="1">
            <a:off x="2760841" y="3935297"/>
            <a:ext cx="926414" cy="85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488210-1755-1994-CC41-666765CCB72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760841" y="3935297"/>
            <a:ext cx="926414" cy="854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EF0F7C6A-E70F-B095-FDBD-9D5519ECE31D}"/>
              </a:ext>
            </a:extLst>
          </p:cNvPr>
          <p:cNvSpPr/>
          <p:nvPr/>
        </p:nvSpPr>
        <p:spPr>
          <a:xfrm>
            <a:off x="4801366" y="3217277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D3632113-A5E1-FB25-94AF-43F8F3B2CFAA}"/>
              </a:ext>
            </a:extLst>
          </p:cNvPr>
          <p:cNvSpPr/>
          <p:nvPr/>
        </p:nvSpPr>
        <p:spPr>
          <a:xfrm rot="10800000">
            <a:off x="4785767" y="4430851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6B5B1D-1843-3813-1E24-085B5AAE57D9}"/>
              </a:ext>
            </a:extLst>
          </p:cNvPr>
          <p:cNvSpPr/>
          <p:nvPr/>
        </p:nvSpPr>
        <p:spPr>
          <a:xfrm>
            <a:off x="7456091" y="35946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 Net Event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6C6A323-F41A-52CE-171B-472D95F94401}"/>
              </a:ext>
            </a:extLst>
          </p:cNvPr>
          <p:cNvSpPr/>
          <p:nvPr/>
        </p:nvSpPr>
        <p:spPr>
          <a:xfrm>
            <a:off x="6527755" y="3545602"/>
            <a:ext cx="976539" cy="6474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341B97-B1BD-9491-C67F-5C3EA4870D51}"/>
              </a:ext>
            </a:extLst>
          </p:cNvPr>
          <p:cNvSpPr/>
          <p:nvPr/>
        </p:nvSpPr>
        <p:spPr>
          <a:xfrm>
            <a:off x="7456091" y="471698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1ECC3A-F2AF-B0D4-539A-C6AA5F3D6B1C}"/>
              </a:ext>
            </a:extLst>
          </p:cNvPr>
          <p:cNvSpPr/>
          <p:nvPr/>
        </p:nvSpPr>
        <p:spPr>
          <a:xfrm>
            <a:off x="7456091" y="242408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6EE17A3-0EEF-F280-4E53-E994CC02C8BB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>
            <a:off x="8206584" y="2971800"/>
            <a:ext cx="0" cy="622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A02D95E-5C1D-A184-D1F2-2692D662B850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8206584" y="4142417"/>
            <a:ext cx="0" cy="57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15B39B9-F9B5-E7A5-92B1-A6F631E9EF1B}"/>
              </a:ext>
            </a:extLst>
          </p:cNvPr>
          <p:cNvCxnSpPr>
            <a:stCxn id="29" idx="3"/>
            <a:endCxn id="30" idx="3"/>
          </p:cNvCxnSpPr>
          <p:nvPr/>
        </p:nvCxnSpPr>
        <p:spPr>
          <a:xfrm flipV="1">
            <a:off x="8957077" y="2697941"/>
            <a:ext cx="12700" cy="2292905"/>
          </a:xfrm>
          <a:prstGeom prst="bentConnector3">
            <a:avLst>
              <a:gd name="adj1" fmla="val 25731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7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585D6-B5AE-2945-3EFB-97A43D05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97EE91-531F-5539-6B42-25B318C6D5AA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C0CBE6-B0AD-06BA-68B7-D54DAC9E2EB2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78E915-EDA4-A228-45A4-811EB7071C35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305E50-60A7-8813-7FC6-1C2798F31963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9FEFFC-826F-7EDD-4185-538324011113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11B1E6-F61F-6620-D0A1-A32CCF1ED9F4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16DB0F-49C4-E460-B280-A41E5E94A520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9F443B-95A0-5942-BEA1-5EADBC597186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E2535E-CD69-5621-84C5-F913649C370A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DAE513-EF39-A518-DFDD-1F2A62B346AE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8447097-9E66-B0B9-F2B0-81442333334D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F7E2440-8440-347C-8897-FE0EBA4A490C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809EB34C-34C3-D84E-8B0E-6FF644CC5E57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3CCF6A4-53EB-458A-37FE-FC20D0F7FE66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FB6308-223B-E1BC-C10B-3CEF6EF24442}"/>
              </a:ext>
            </a:extLst>
          </p:cNvPr>
          <p:cNvSpPr/>
          <p:nvPr/>
        </p:nvSpPr>
        <p:spPr>
          <a:xfrm>
            <a:off x="6179456" y="2523580"/>
            <a:ext cx="1657237" cy="139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38521B-1124-3839-7FBD-057F51C57D45}"/>
              </a:ext>
            </a:extLst>
          </p:cNvPr>
          <p:cNvSpPr/>
          <p:nvPr/>
        </p:nvSpPr>
        <p:spPr>
          <a:xfrm>
            <a:off x="6179456" y="2127977"/>
            <a:ext cx="1657237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F498EB-65D5-6876-03B3-8D3011819A77}"/>
              </a:ext>
            </a:extLst>
          </p:cNvPr>
          <p:cNvSpPr/>
          <p:nvPr/>
        </p:nvSpPr>
        <p:spPr>
          <a:xfrm>
            <a:off x="6331857" y="3010298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3AAB37-0FF8-1AD0-6343-4730884F1258}"/>
              </a:ext>
            </a:extLst>
          </p:cNvPr>
          <p:cNvSpPr/>
          <p:nvPr/>
        </p:nvSpPr>
        <p:spPr>
          <a:xfrm>
            <a:off x="6331857" y="26146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BECA95-CFDC-279C-9E5E-60EF154755F9}"/>
              </a:ext>
            </a:extLst>
          </p:cNvPr>
          <p:cNvSpPr/>
          <p:nvPr/>
        </p:nvSpPr>
        <p:spPr>
          <a:xfrm>
            <a:off x="6331857" y="3405901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78292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A9D7A-9337-CAA3-8043-BDCF97D6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708F81-2D82-CD0B-B9DF-92A75773ADA6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DCD283-DA23-8C24-DF30-1DF235AD4A17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06D189-C94A-FF8A-C473-D2F5D33DF3E3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68FDF2-CD72-7405-F27D-F24F200C8DF8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AB05A-E98C-8741-2854-C164E796A1FA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C40AB-BC21-5726-D7A3-3DBC3C4160D5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37C067-187A-3BE5-85D2-C4B1A37980D5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CD7A3F-2813-13AC-2ED2-9EABBE3155F5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3051FF-57C5-1A95-C7C0-6CD6FBFA0FD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A82A-CBD8-B0E9-A7EF-1DE2F89B698D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211C1DA5-1F89-1EF1-51E2-CD1FB635A7A5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935CEBB-28AA-75D0-D0E4-753C1CB1D475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F9F01FF4-22A8-7B27-4DB2-4B085C32816C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AD29CED-5187-EADD-2931-EA28A7EC61D0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032F3C-7B32-4480-7A28-F558C6CE204C}"/>
              </a:ext>
            </a:extLst>
          </p:cNvPr>
          <p:cNvSpPr/>
          <p:nvPr/>
        </p:nvSpPr>
        <p:spPr>
          <a:xfrm>
            <a:off x="6179456" y="2523580"/>
            <a:ext cx="1657237" cy="139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A270DF-3ACC-3117-C90D-FF886F5F612A}"/>
              </a:ext>
            </a:extLst>
          </p:cNvPr>
          <p:cNvSpPr/>
          <p:nvPr/>
        </p:nvSpPr>
        <p:spPr>
          <a:xfrm>
            <a:off x="6179456" y="2127977"/>
            <a:ext cx="1657237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371935-198D-8A6E-E59C-F906D586C65F}"/>
              </a:ext>
            </a:extLst>
          </p:cNvPr>
          <p:cNvSpPr/>
          <p:nvPr/>
        </p:nvSpPr>
        <p:spPr>
          <a:xfrm>
            <a:off x="6331857" y="3010298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C8869F-1E41-C8D5-CB93-4AFD2FAC5405}"/>
              </a:ext>
            </a:extLst>
          </p:cNvPr>
          <p:cNvSpPr/>
          <p:nvPr/>
        </p:nvSpPr>
        <p:spPr>
          <a:xfrm>
            <a:off x="6331857" y="26146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504F2B-A436-6620-53EF-E16A0BA59C50}"/>
              </a:ext>
            </a:extLst>
          </p:cNvPr>
          <p:cNvSpPr/>
          <p:nvPr/>
        </p:nvSpPr>
        <p:spPr>
          <a:xfrm>
            <a:off x="6331857" y="3405901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7994F0-5DCB-2D8E-616C-589C8DEEFB52}"/>
              </a:ext>
            </a:extLst>
          </p:cNvPr>
          <p:cNvSpPr/>
          <p:nvPr/>
        </p:nvSpPr>
        <p:spPr>
          <a:xfrm>
            <a:off x="3609624" y="5247618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F77D21-70A4-FC51-35D2-ADF06E1621C3}"/>
              </a:ext>
            </a:extLst>
          </p:cNvPr>
          <p:cNvSpPr/>
          <p:nvPr/>
        </p:nvSpPr>
        <p:spPr>
          <a:xfrm>
            <a:off x="3609624" y="485201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3840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EC313-5304-7E8F-5FE5-0C214039D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FF5142-798D-5E46-8B35-6E6842E10BC6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8EFB92-4DB6-6841-4C4B-0372A1333249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870D0-25EC-AA38-6ACD-923340C5B557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8E7ED9-4B44-A745-5DBB-0C7525613EF8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9F7770-7898-09C0-D860-38FE0318DC85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3599D0-4E52-D94C-407E-CF334B8C9915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30E7A5-3F83-DFD7-E502-D8A227487185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B08D23-19D6-C1A0-3001-D1B027D87CFD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EEFEB-87B7-A40F-9F1D-3EEE00AB08B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4597FF-6EBC-18FC-EEF6-BFF99E0C401A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4A529B65-12CC-3553-A460-DA4F8E9FD793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6762A2D-8E17-7C2A-E38D-FF9333F06BEB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C618C50B-9691-91CD-D50C-CF97AD370287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D3F95DB-FD5D-304F-4A36-3F168D8DB6E0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8B449F-3558-FDE4-AE4B-994DC262643D}"/>
              </a:ext>
            </a:extLst>
          </p:cNvPr>
          <p:cNvSpPr/>
          <p:nvPr/>
        </p:nvSpPr>
        <p:spPr>
          <a:xfrm>
            <a:off x="6179456" y="2523580"/>
            <a:ext cx="1657237" cy="139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EF661E-CD81-D59F-197E-CB3F7AFDC257}"/>
              </a:ext>
            </a:extLst>
          </p:cNvPr>
          <p:cNvSpPr/>
          <p:nvPr/>
        </p:nvSpPr>
        <p:spPr>
          <a:xfrm>
            <a:off x="6179456" y="2127977"/>
            <a:ext cx="1657237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8EBD34-516E-828D-5429-6F4A16E5DC70}"/>
              </a:ext>
            </a:extLst>
          </p:cNvPr>
          <p:cNvSpPr/>
          <p:nvPr/>
        </p:nvSpPr>
        <p:spPr>
          <a:xfrm>
            <a:off x="6331857" y="3010298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CD8C2-08EA-12F9-5B51-A2929CA6B3A8}"/>
              </a:ext>
            </a:extLst>
          </p:cNvPr>
          <p:cNvSpPr/>
          <p:nvPr/>
        </p:nvSpPr>
        <p:spPr>
          <a:xfrm>
            <a:off x="6331857" y="26146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F8AD84-2696-51A6-37A8-AAFECFC867A6}"/>
              </a:ext>
            </a:extLst>
          </p:cNvPr>
          <p:cNvSpPr/>
          <p:nvPr/>
        </p:nvSpPr>
        <p:spPr>
          <a:xfrm>
            <a:off x="6331857" y="3405901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76D5AA7-29CA-47DD-6FDA-E353D6366766}"/>
              </a:ext>
            </a:extLst>
          </p:cNvPr>
          <p:cNvSpPr/>
          <p:nvPr/>
        </p:nvSpPr>
        <p:spPr>
          <a:xfrm rot="10800000">
            <a:off x="1518645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FAB7BB-8B0D-AB49-6079-BA1FAA98F4D6}"/>
              </a:ext>
            </a:extLst>
          </p:cNvPr>
          <p:cNvSpPr/>
          <p:nvPr/>
        </p:nvSpPr>
        <p:spPr>
          <a:xfrm>
            <a:off x="1799993" y="5033075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r>
              <a:rPr lang="en-US" dirty="0">
                <a:solidFill>
                  <a:schemeClr val="tx1"/>
                </a:solidFill>
              </a:rPr>
              <a:t>, score</a:t>
            </a:r>
          </a:p>
        </p:txBody>
      </p:sp>
    </p:spTree>
    <p:extLst>
      <p:ext uri="{BB962C8B-B14F-4D97-AF65-F5344CB8AC3E}">
        <p14:creationId xmlns:p14="http://schemas.microsoft.com/office/powerpoint/2010/main" val="258894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3C7B06-6C52-6C07-E3F4-D88BEDD3C601}"/>
              </a:ext>
            </a:extLst>
          </p:cNvPr>
          <p:cNvSpPr/>
          <p:nvPr/>
        </p:nvSpPr>
        <p:spPr>
          <a:xfrm>
            <a:off x="944826" y="122124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905B724-711B-B090-55BD-06512C04FFA4}"/>
              </a:ext>
            </a:extLst>
          </p:cNvPr>
          <p:cNvCxnSpPr>
            <a:cxnSpLocks/>
          </p:cNvCxnSpPr>
          <p:nvPr/>
        </p:nvCxnSpPr>
        <p:spPr>
          <a:xfrm>
            <a:off x="1695171" y="1768963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1A3F-FE36-D4C8-D71C-054ECDF9E510}"/>
              </a:ext>
            </a:extLst>
          </p:cNvPr>
          <p:cNvSpPr/>
          <p:nvPr/>
        </p:nvSpPr>
        <p:spPr>
          <a:xfrm>
            <a:off x="3067174" y="122124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56C385-048F-6769-0D0F-C6354A43EA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17667" y="1768965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AD80-9A35-7EF0-5AD6-7A99D61ABA74}"/>
              </a:ext>
            </a:extLst>
          </p:cNvPr>
          <p:cNvSpPr/>
          <p:nvPr/>
        </p:nvSpPr>
        <p:spPr>
          <a:xfrm>
            <a:off x="5189522" y="122124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1ACCC9-7E48-67BC-B2B4-0A995EFCD76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40015" y="1768964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F7BFB5-EFF0-40D0-A4EA-342E748D78A4}"/>
              </a:ext>
            </a:extLst>
          </p:cNvPr>
          <p:cNvCxnSpPr>
            <a:cxnSpLocks/>
          </p:cNvCxnSpPr>
          <p:nvPr/>
        </p:nvCxnSpPr>
        <p:spPr>
          <a:xfrm>
            <a:off x="1695319" y="2271169"/>
            <a:ext cx="2122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A08A07-1C85-0E15-9374-A05361513C9F}"/>
              </a:ext>
            </a:extLst>
          </p:cNvPr>
          <p:cNvSpPr txBox="1"/>
          <p:nvPr/>
        </p:nvSpPr>
        <p:spPr>
          <a:xfrm>
            <a:off x="2338623" y="198824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</a:t>
            </a:r>
            <a:endParaRPr 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313749-3300-6AFC-68E5-398CC58A735A}"/>
              </a:ext>
            </a:extLst>
          </p:cNvPr>
          <p:cNvCxnSpPr>
            <a:cxnSpLocks/>
          </p:cNvCxnSpPr>
          <p:nvPr/>
        </p:nvCxnSpPr>
        <p:spPr>
          <a:xfrm flipH="1">
            <a:off x="1699612" y="4444360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C4C4B2-0C78-3A7E-126D-18EC4CEF08A4}"/>
              </a:ext>
            </a:extLst>
          </p:cNvPr>
          <p:cNvSpPr txBox="1"/>
          <p:nvPr/>
        </p:nvSpPr>
        <p:spPr>
          <a:xfrm>
            <a:off x="2295083" y="4133049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Snapshot</a:t>
            </a:r>
            <a:endParaRPr 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8C9050-CF65-301E-CF3C-E4222146B8E0}"/>
              </a:ext>
            </a:extLst>
          </p:cNvPr>
          <p:cNvCxnSpPr>
            <a:cxnSpLocks/>
          </p:cNvCxnSpPr>
          <p:nvPr/>
        </p:nvCxnSpPr>
        <p:spPr>
          <a:xfrm flipH="1">
            <a:off x="1700446" y="4828072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FCEA75-6280-30E0-18D2-2B0F7DD2B316}"/>
              </a:ext>
            </a:extLst>
          </p:cNvPr>
          <p:cNvSpPr txBox="1"/>
          <p:nvPr/>
        </p:nvSpPr>
        <p:spPr>
          <a:xfrm>
            <a:off x="2321809" y="4531399"/>
            <a:ext cx="898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Tank Gen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BD05CF4-54B8-453E-3081-1661B32D8374}"/>
              </a:ext>
            </a:extLst>
          </p:cNvPr>
          <p:cNvCxnSpPr>
            <a:cxnSpLocks/>
          </p:cNvCxnSpPr>
          <p:nvPr/>
        </p:nvCxnSpPr>
        <p:spPr>
          <a:xfrm>
            <a:off x="1686886" y="2627498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1C9C39-8B60-08D8-7D88-C9F66A4CBABA}"/>
              </a:ext>
            </a:extLst>
          </p:cNvPr>
          <p:cNvSpPr txBox="1"/>
          <p:nvPr/>
        </p:nvSpPr>
        <p:spPr>
          <a:xfrm>
            <a:off x="2256363" y="2344673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Name, PW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C61BF6F-66FB-053F-D55D-43BE36873C31}"/>
              </a:ext>
            </a:extLst>
          </p:cNvPr>
          <p:cNvCxnSpPr>
            <a:cxnSpLocks/>
          </p:cNvCxnSpPr>
          <p:nvPr/>
        </p:nvCxnSpPr>
        <p:spPr>
          <a:xfrm>
            <a:off x="3826101" y="2743091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9C2732-2B07-BD2F-E5BD-D0F14A3E4792}"/>
              </a:ext>
            </a:extLst>
          </p:cNvPr>
          <p:cNvSpPr txBox="1"/>
          <p:nvPr/>
        </p:nvSpPr>
        <p:spPr>
          <a:xfrm>
            <a:off x="4445631" y="2435314"/>
            <a:ext cx="962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Validation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9FDC4A-1718-CC4D-68FE-1E8AB87AA16D}"/>
              </a:ext>
            </a:extLst>
          </p:cNvPr>
          <p:cNvCxnSpPr>
            <a:cxnSpLocks/>
          </p:cNvCxnSpPr>
          <p:nvPr/>
        </p:nvCxnSpPr>
        <p:spPr>
          <a:xfrm flipH="1">
            <a:off x="3819022" y="3097056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2B1902-3343-A686-089B-44561470DA42}"/>
              </a:ext>
            </a:extLst>
          </p:cNvPr>
          <p:cNvSpPr txBox="1"/>
          <p:nvPr/>
        </p:nvSpPr>
        <p:spPr>
          <a:xfrm>
            <a:off x="4352452" y="2846204"/>
            <a:ext cx="100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Index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4D997A-BD9F-8B74-4E02-6A69F3C682D7}"/>
              </a:ext>
            </a:extLst>
          </p:cNvPr>
          <p:cNvCxnSpPr>
            <a:cxnSpLocks/>
          </p:cNvCxnSpPr>
          <p:nvPr/>
        </p:nvCxnSpPr>
        <p:spPr>
          <a:xfrm flipH="1">
            <a:off x="1689200" y="4021348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35E648-DA69-39CD-FC90-F8EA1A2D1590}"/>
              </a:ext>
            </a:extLst>
          </p:cNvPr>
          <p:cNvSpPr txBox="1"/>
          <p:nvPr/>
        </p:nvSpPr>
        <p:spPr>
          <a:xfrm>
            <a:off x="2093787" y="3742917"/>
            <a:ext cx="140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Index, Stat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BB5198-5F9E-0B80-6A77-8EBC401F6502}"/>
              </a:ext>
            </a:extLst>
          </p:cNvPr>
          <p:cNvCxnSpPr>
            <a:cxnSpLocks/>
          </p:cNvCxnSpPr>
          <p:nvPr/>
        </p:nvCxnSpPr>
        <p:spPr>
          <a:xfrm>
            <a:off x="3816856" y="3455791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C9E9C0-F81C-1579-BF81-5906889A9353}"/>
              </a:ext>
            </a:extLst>
          </p:cNvPr>
          <p:cNvSpPr txBox="1"/>
          <p:nvPr/>
        </p:nvSpPr>
        <p:spPr>
          <a:xfrm>
            <a:off x="4404550" y="3179459"/>
            <a:ext cx="91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 Stat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294406-2040-8E56-2FCA-F299227BA943}"/>
              </a:ext>
            </a:extLst>
          </p:cNvPr>
          <p:cNvCxnSpPr>
            <a:cxnSpLocks/>
          </p:cNvCxnSpPr>
          <p:nvPr/>
        </p:nvCxnSpPr>
        <p:spPr>
          <a:xfrm flipH="1">
            <a:off x="3826101" y="3852727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3CF8C6-4CF6-DBF3-5D42-92CBA1246436}"/>
              </a:ext>
            </a:extLst>
          </p:cNvPr>
          <p:cNvSpPr txBox="1"/>
          <p:nvPr/>
        </p:nvSpPr>
        <p:spPr>
          <a:xfrm>
            <a:off x="4606239" y="3572659"/>
            <a:ext cx="49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</a:t>
            </a:r>
          </a:p>
        </p:txBody>
      </p:sp>
    </p:spTree>
    <p:extLst>
      <p:ext uri="{BB962C8B-B14F-4D97-AF65-F5344CB8AC3E}">
        <p14:creationId xmlns:p14="http://schemas.microsoft.com/office/powerpoint/2010/main" val="91565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C9319-5A0D-26A9-E028-EBC11B32B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068AB7-44FC-011A-3B1C-CFFDCAA4F274}"/>
              </a:ext>
            </a:extLst>
          </p:cNvPr>
          <p:cNvSpPr/>
          <p:nvPr/>
        </p:nvSpPr>
        <p:spPr>
          <a:xfrm>
            <a:off x="944826" y="122124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Client1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9202646-765D-C711-1A30-F04A6FDE70D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95319" y="1768965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ABBBA8-BBDE-2A00-594A-2E3C8B5AD26C}"/>
              </a:ext>
            </a:extLst>
          </p:cNvPr>
          <p:cNvSpPr/>
          <p:nvPr/>
        </p:nvSpPr>
        <p:spPr>
          <a:xfrm>
            <a:off x="3067174" y="122124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77DEFF-DAF6-6392-B982-6FD3C2AD3B2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17667" y="1768965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988124-8C27-8715-F04E-B2B18776CDB0}"/>
              </a:ext>
            </a:extLst>
          </p:cNvPr>
          <p:cNvSpPr/>
          <p:nvPr/>
        </p:nvSpPr>
        <p:spPr>
          <a:xfrm>
            <a:off x="5189522" y="122124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Client2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B93570-B380-8648-C1D6-AF5D03DDBE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40015" y="1768964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514DE00-3187-79FA-78E1-C8C05DDBAD2A}"/>
              </a:ext>
            </a:extLst>
          </p:cNvPr>
          <p:cNvCxnSpPr>
            <a:cxnSpLocks/>
          </p:cNvCxnSpPr>
          <p:nvPr/>
        </p:nvCxnSpPr>
        <p:spPr>
          <a:xfrm>
            <a:off x="1695319" y="2271169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346754-979F-0AD1-7921-3EDE24376CA0}"/>
              </a:ext>
            </a:extLst>
          </p:cNvPr>
          <p:cNvSpPr txBox="1"/>
          <p:nvPr/>
        </p:nvSpPr>
        <p:spPr>
          <a:xfrm>
            <a:off x="2484624" y="1982314"/>
            <a:ext cx="603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Login</a:t>
            </a:r>
            <a:endParaRPr 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C4EE21-D6F4-5B61-E9F4-84688C33CC76}"/>
              </a:ext>
            </a:extLst>
          </p:cNvPr>
          <p:cNvCxnSpPr>
            <a:cxnSpLocks/>
          </p:cNvCxnSpPr>
          <p:nvPr/>
        </p:nvCxnSpPr>
        <p:spPr>
          <a:xfrm flipH="1">
            <a:off x="1695319" y="2626087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24F172-9F57-B58A-9317-A392AA241A9F}"/>
              </a:ext>
            </a:extLst>
          </p:cNvPr>
          <p:cNvSpPr txBox="1"/>
          <p:nvPr/>
        </p:nvSpPr>
        <p:spPr>
          <a:xfrm>
            <a:off x="1912774" y="2341873"/>
            <a:ext cx="17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 info, snapshot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45D44F-714F-C34D-F4DA-6E3EF8490696}"/>
              </a:ext>
            </a:extLst>
          </p:cNvPr>
          <p:cNvCxnSpPr>
            <a:cxnSpLocks/>
          </p:cNvCxnSpPr>
          <p:nvPr/>
        </p:nvCxnSpPr>
        <p:spPr>
          <a:xfrm flipH="1">
            <a:off x="1695319" y="2940933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147D4F-695C-7284-41DF-3BA1A297A913}"/>
              </a:ext>
            </a:extLst>
          </p:cNvPr>
          <p:cNvSpPr txBox="1"/>
          <p:nvPr/>
        </p:nvSpPr>
        <p:spPr>
          <a:xfrm>
            <a:off x="2316682" y="2644260"/>
            <a:ext cx="898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Tank Gen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9B829D5-6656-749E-4DF1-073D90FE3995}"/>
              </a:ext>
            </a:extLst>
          </p:cNvPr>
          <p:cNvCxnSpPr>
            <a:cxnSpLocks/>
          </p:cNvCxnSpPr>
          <p:nvPr/>
        </p:nvCxnSpPr>
        <p:spPr>
          <a:xfrm>
            <a:off x="3817667" y="2940933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DE76F9-DA04-CD0C-3FEE-AA5609855268}"/>
              </a:ext>
            </a:extLst>
          </p:cNvPr>
          <p:cNvSpPr txBox="1"/>
          <p:nvPr/>
        </p:nvSpPr>
        <p:spPr>
          <a:xfrm>
            <a:off x="4406757" y="2619921"/>
            <a:ext cx="898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Tank Gen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957C04-7528-AA9C-EB31-21FB5EE1580D}"/>
              </a:ext>
            </a:extLst>
          </p:cNvPr>
          <p:cNvCxnSpPr>
            <a:cxnSpLocks/>
          </p:cNvCxnSpPr>
          <p:nvPr/>
        </p:nvCxnSpPr>
        <p:spPr>
          <a:xfrm>
            <a:off x="1704958" y="3679333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54CAD0-57EB-E15C-4469-3320E4C4AC91}"/>
              </a:ext>
            </a:extLst>
          </p:cNvPr>
          <p:cNvSpPr txBox="1"/>
          <p:nvPr/>
        </p:nvSpPr>
        <p:spPr>
          <a:xfrm>
            <a:off x="2445812" y="3429000"/>
            <a:ext cx="6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7CC2F2-D012-D053-304A-13FCDE172540}"/>
              </a:ext>
            </a:extLst>
          </p:cNvPr>
          <p:cNvCxnSpPr>
            <a:cxnSpLocks/>
          </p:cNvCxnSpPr>
          <p:nvPr/>
        </p:nvCxnSpPr>
        <p:spPr>
          <a:xfrm flipH="1">
            <a:off x="1704958" y="4112061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E52112D-7903-3437-29B5-62064E876CD1}"/>
              </a:ext>
            </a:extLst>
          </p:cNvPr>
          <p:cNvCxnSpPr>
            <a:cxnSpLocks/>
          </p:cNvCxnSpPr>
          <p:nvPr/>
        </p:nvCxnSpPr>
        <p:spPr>
          <a:xfrm>
            <a:off x="3827306" y="4112061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99CBB5-91E4-2EEC-DADD-ABAF3E545F04}"/>
              </a:ext>
            </a:extLst>
          </p:cNvPr>
          <p:cNvSpPr txBox="1"/>
          <p:nvPr/>
        </p:nvSpPr>
        <p:spPr>
          <a:xfrm>
            <a:off x="2445812" y="3833221"/>
            <a:ext cx="6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270728-CAF9-6360-7D88-0E10A6D7A364}"/>
              </a:ext>
            </a:extLst>
          </p:cNvPr>
          <p:cNvSpPr txBox="1"/>
          <p:nvPr/>
        </p:nvSpPr>
        <p:spPr>
          <a:xfrm>
            <a:off x="4617047" y="3833221"/>
            <a:ext cx="6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CC0019-B220-7A5E-E328-656BC9A7B030}"/>
              </a:ext>
            </a:extLst>
          </p:cNvPr>
          <p:cNvCxnSpPr>
            <a:cxnSpLocks/>
          </p:cNvCxnSpPr>
          <p:nvPr/>
        </p:nvCxnSpPr>
        <p:spPr>
          <a:xfrm>
            <a:off x="1704958" y="4536457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737A049-4A83-2744-1B9A-05260DAB78AB}"/>
              </a:ext>
            </a:extLst>
          </p:cNvPr>
          <p:cNvSpPr txBox="1"/>
          <p:nvPr/>
        </p:nvSpPr>
        <p:spPr>
          <a:xfrm>
            <a:off x="2445812" y="4286124"/>
            <a:ext cx="43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fire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2455DF2-340A-D010-25B1-79D6DD7E0841}"/>
              </a:ext>
            </a:extLst>
          </p:cNvPr>
          <p:cNvCxnSpPr>
            <a:cxnSpLocks/>
          </p:cNvCxnSpPr>
          <p:nvPr/>
        </p:nvCxnSpPr>
        <p:spPr>
          <a:xfrm flipH="1">
            <a:off x="1704958" y="4969185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48A6FA-A358-0285-0706-89974E655C0E}"/>
              </a:ext>
            </a:extLst>
          </p:cNvPr>
          <p:cNvCxnSpPr>
            <a:cxnSpLocks/>
          </p:cNvCxnSpPr>
          <p:nvPr/>
        </p:nvCxnSpPr>
        <p:spPr>
          <a:xfrm>
            <a:off x="3827306" y="4969185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D469AC-624E-2F7E-4C1B-957775D75C83}"/>
              </a:ext>
            </a:extLst>
          </p:cNvPr>
          <p:cNvSpPr txBox="1"/>
          <p:nvPr/>
        </p:nvSpPr>
        <p:spPr>
          <a:xfrm>
            <a:off x="2445812" y="4690345"/>
            <a:ext cx="43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B3A2CA-F393-8744-B1B0-AEDBACB29335}"/>
              </a:ext>
            </a:extLst>
          </p:cNvPr>
          <p:cNvSpPr txBox="1"/>
          <p:nvPr/>
        </p:nvSpPr>
        <p:spPr>
          <a:xfrm>
            <a:off x="4617047" y="4690345"/>
            <a:ext cx="43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3423198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67508-344A-1AF9-17C9-39596EC4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BA7248-3F1C-32CC-693C-D98391C5CF88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D27F75-9A6B-59C3-941F-C9690CD51A2E}"/>
              </a:ext>
            </a:extLst>
          </p:cNvPr>
          <p:cNvSpPr/>
          <p:nvPr/>
        </p:nvSpPr>
        <p:spPr>
          <a:xfrm>
            <a:off x="3510055" y="319120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EB724A0D-3677-9BB8-5C5A-409049E700B8}"/>
              </a:ext>
            </a:extLst>
          </p:cNvPr>
          <p:cNvSpPr/>
          <p:nvPr/>
        </p:nvSpPr>
        <p:spPr>
          <a:xfrm rot="20794826">
            <a:off x="4486083" y="1706059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9DD191-2DD0-76E9-74D8-F970ECB53925}"/>
              </a:ext>
            </a:extLst>
          </p:cNvPr>
          <p:cNvSpPr/>
          <p:nvPr/>
        </p:nvSpPr>
        <p:spPr>
          <a:xfrm>
            <a:off x="1296676" y="3619757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순서도: 지연 13">
            <a:extLst>
              <a:ext uri="{FF2B5EF4-FFF2-40B4-BE49-F238E27FC236}">
                <a16:creationId xmlns:a16="http://schemas.microsoft.com/office/drawing/2014/main" id="{61279210-B8F9-DE85-0787-20812A72CB66}"/>
              </a:ext>
            </a:extLst>
          </p:cNvPr>
          <p:cNvSpPr/>
          <p:nvPr/>
        </p:nvSpPr>
        <p:spPr>
          <a:xfrm rot="20794826">
            <a:off x="2272704" y="5006696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7DE49F-84B0-49EB-14EB-1EA3E3549CDB}"/>
              </a:ext>
            </a:extLst>
          </p:cNvPr>
          <p:cNvSpPr/>
          <p:nvPr/>
        </p:nvSpPr>
        <p:spPr>
          <a:xfrm>
            <a:off x="6096000" y="3619757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순서도: 지연 16">
            <a:extLst>
              <a:ext uri="{FF2B5EF4-FFF2-40B4-BE49-F238E27FC236}">
                <a16:creationId xmlns:a16="http://schemas.microsoft.com/office/drawing/2014/main" id="{BB6DB325-57A0-D589-8467-8C9E0EB00CAF}"/>
              </a:ext>
            </a:extLst>
          </p:cNvPr>
          <p:cNvSpPr/>
          <p:nvPr/>
        </p:nvSpPr>
        <p:spPr>
          <a:xfrm rot="20794826">
            <a:off x="7072028" y="5006696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5A1E1A3-A5A5-854B-603A-4BC6FC352423}"/>
              </a:ext>
            </a:extLst>
          </p:cNvPr>
          <p:cNvSpPr/>
          <p:nvPr/>
        </p:nvSpPr>
        <p:spPr>
          <a:xfrm rot="2605493">
            <a:off x="4389046" y="2960503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</a:t>
            </a:r>
            <a:endParaRPr 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7C39E2E7-55FE-979A-218E-0DEF714F695D}"/>
              </a:ext>
            </a:extLst>
          </p:cNvPr>
          <p:cNvSpPr/>
          <p:nvPr/>
        </p:nvSpPr>
        <p:spPr>
          <a:xfrm rot="19293323">
            <a:off x="6866183" y="2960668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</a:t>
            </a:r>
            <a:endParaRPr lang="en-US" dirty="0"/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F5CF25FD-6823-49F3-1612-B582CB273BA9}"/>
              </a:ext>
            </a:extLst>
          </p:cNvPr>
          <p:cNvSpPr/>
          <p:nvPr/>
        </p:nvSpPr>
        <p:spPr>
          <a:xfrm rot="2330925">
            <a:off x="3549484" y="2912238"/>
            <a:ext cx="574720" cy="79063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 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1C4B80-726F-910F-42C2-8C4248F25B4B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40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4D2E9-9E87-A5F6-D2F0-D695DD489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CFBD0B-7F99-4FCC-DA72-83B897A223DC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F24CD3-91C3-7C00-C2B2-B4FEB69E0970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각자 이동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9B04E8-FC0D-EB7C-ACC8-9B3B729CBD30}"/>
              </a:ext>
            </a:extLst>
          </p:cNvPr>
          <p:cNvSpPr/>
          <p:nvPr/>
        </p:nvSpPr>
        <p:spPr>
          <a:xfrm>
            <a:off x="3510055" y="319120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28A76711-B533-2543-747E-62C2A9C79D66}"/>
              </a:ext>
            </a:extLst>
          </p:cNvPr>
          <p:cNvSpPr/>
          <p:nvPr/>
        </p:nvSpPr>
        <p:spPr>
          <a:xfrm rot="20794826">
            <a:off x="4486083" y="1706059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BDEB04C1-79E2-3057-8723-A5CD7E43AE08}"/>
              </a:ext>
            </a:extLst>
          </p:cNvPr>
          <p:cNvSpPr/>
          <p:nvPr/>
        </p:nvSpPr>
        <p:spPr>
          <a:xfrm rot="20794826">
            <a:off x="5396266" y="1460584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68DF536-05B4-EDE1-553A-8BD0A21BF8B1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5208634" y="1132504"/>
            <a:ext cx="245475" cy="910183"/>
          </a:xfrm>
          <a:prstGeom prst="bentConnector3">
            <a:avLst>
              <a:gd name="adj1" fmla="val 19486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DE3260-5B69-D684-5533-73FB44E2F355}"/>
              </a:ext>
            </a:extLst>
          </p:cNvPr>
          <p:cNvSpPr/>
          <p:nvPr/>
        </p:nvSpPr>
        <p:spPr>
          <a:xfrm>
            <a:off x="1288362" y="3613618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B2093381-0D46-133F-03FA-733E03C784DF}"/>
              </a:ext>
            </a:extLst>
          </p:cNvPr>
          <p:cNvSpPr/>
          <p:nvPr/>
        </p:nvSpPr>
        <p:spPr>
          <a:xfrm rot="20794826">
            <a:off x="2264390" y="5000557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F2407FD9-C9F9-5772-CD57-CD46E748BA42}"/>
              </a:ext>
            </a:extLst>
          </p:cNvPr>
          <p:cNvSpPr/>
          <p:nvPr/>
        </p:nvSpPr>
        <p:spPr>
          <a:xfrm rot="20794826">
            <a:off x="3174573" y="4755082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897A1EF-6284-77FE-D014-DA7C43DFE320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2986941" y="4427002"/>
            <a:ext cx="245475" cy="910183"/>
          </a:xfrm>
          <a:prstGeom prst="bentConnector3">
            <a:avLst>
              <a:gd name="adj1" fmla="val 19486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DE664C-14D9-33FC-32F5-9DBED91D5C4E}"/>
              </a:ext>
            </a:extLst>
          </p:cNvPr>
          <p:cNvSpPr/>
          <p:nvPr/>
        </p:nvSpPr>
        <p:spPr>
          <a:xfrm>
            <a:off x="6096000" y="3613618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순서도: 지연 14">
            <a:extLst>
              <a:ext uri="{FF2B5EF4-FFF2-40B4-BE49-F238E27FC236}">
                <a16:creationId xmlns:a16="http://schemas.microsoft.com/office/drawing/2014/main" id="{B90A8546-3617-1685-E948-61D563DE9319}"/>
              </a:ext>
            </a:extLst>
          </p:cNvPr>
          <p:cNvSpPr/>
          <p:nvPr/>
        </p:nvSpPr>
        <p:spPr>
          <a:xfrm rot="20794826">
            <a:off x="7072028" y="5000557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B300C34F-99B8-5D2D-4B35-CCF8F80969B3}"/>
              </a:ext>
            </a:extLst>
          </p:cNvPr>
          <p:cNvSpPr/>
          <p:nvPr/>
        </p:nvSpPr>
        <p:spPr>
          <a:xfrm rot="20794826">
            <a:off x="7982211" y="4755082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A4290F2-6035-18A9-A9E8-D7EC10BC95CD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 rot="5400000" flipH="1" flipV="1">
            <a:off x="7794579" y="4427002"/>
            <a:ext cx="245475" cy="910183"/>
          </a:xfrm>
          <a:prstGeom prst="bentConnector3">
            <a:avLst>
              <a:gd name="adj1" fmla="val 19486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0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868C-8059-6C9D-A036-A087DBD3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B14B6E-57AA-1010-4518-4FD89350DF1B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CF59BF-7D90-C099-26DD-36793E221699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피격 판정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78674A-8166-12E8-D0D9-8897F8B7F1A6}"/>
              </a:ext>
            </a:extLst>
          </p:cNvPr>
          <p:cNvSpPr/>
          <p:nvPr/>
        </p:nvSpPr>
        <p:spPr>
          <a:xfrm>
            <a:off x="3510055" y="319120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12CC5E84-43A7-2024-E7CD-35488BBE4106}"/>
              </a:ext>
            </a:extLst>
          </p:cNvPr>
          <p:cNvSpPr/>
          <p:nvPr/>
        </p:nvSpPr>
        <p:spPr>
          <a:xfrm rot="20794826">
            <a:off x="5396265" y="1460583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92353A5-9662-6181-91F8-9B1A36E89E93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6103367" y="893955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8FF6E4-18B7-367D-5F18-C31BACF76E77}"/>
              </a:ext>
            </a:extLst>
          </p:cNvPr>
          <p:cNvSpPr/>
          <p:nvPr/>
        </p:nvSpPr>
        <p:spPr>
          <a:xfrm>
            <a:off x="7161777" y="508704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E27A08-C96D-BCF1-1A02-98D44AA3B388}"/>
              </a:ext>
            </a:extLst>
          </p:cNvPr>
          <p:cNvSpPr/>
          <p:nvPr/>
        </p:nvSpPr>
        <p:spPr>
          <a:xfrm>
            <a:off x="6841634" y="932152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6E9A07-683D-BC0D-C3BD-DD28DD4CA451}"/>
              </a:ext>
            </a:extLst>
          </p:cNvPr>
          <p:cNvSpPr/>
          <p:nvPr/>
        </p:nvSpPr>
        <p:spPr>
          <a:xfrm>
            <a:off x="6841633" y="662128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FB91CB9D-B4B0-D1B2-A333-56704467B076}"/>
              </a:ext>
            </a:extLst>
          </p:cNvPr>
          <p:cNvSpPr/>
          <p:nvPr/>
        </p:nvSpPr>
        <p:spPr>
          <a:xfrm>
            <a:off x="6901329" y="862512"/>
            <a:ext cx="660746" cy="828208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CFB15BBF-2DE9-C131-5169-D9C61EFCC3AD}"/>
              </a:ext>
            </a:extLst>
          </p:cNvPr>
          <p:cNvSpPr/>
          <p:nvPr/>
        </p:nvSpPr>
        <p:spPr>
          <a:xfrm rot="20794826">
            <a:off x="6284071" y="1206586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B8293E-EE00-1A72-7F5A-3AB017FCFAF8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D69D4B1C-C88F-BF9E-7165-C0FCADEF4E5D}"/>
              </a:ext>
            </a:extLst>
          </p:cNvPr>
          <p:cNvSpPr/>
          <p:nvPr/>
        </p:nvSpPr>
        <p:spPr>
          <a:xfrm rot="20794826">
            <a:off x="3087763" y="4822588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6743E84-DA6A-3088-D534-FC5CCEB4A106}"/>
              </a:ext>
            </a:extLst>
          </p:cNvPr>
          <p:cNvCxnSpPr>
            <a:stCxn id="21" idx="0"/>
            <a:endCxn id="27" idx="0"/>
          </p:cNvCxnSpPr>
          <p:nvPr/>
        </p:nvCxnSpPr>
        <p:spPr>
          <a:xfrm rot="5400000" flipH="1" flipV="1">
            <a:off x="3794865" y="4255960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A912B-2791-9CEA-0A74-C630A8C7D353}"/>
              </a:ext>
            </a:extLst>
          </p:cNvPr>
          <p:cNvSpPr/>
          <p:nvPr/>
        </p:nvSpPr>
        <p:spPr>
          <a:xfrm>
            <a:off x="4853275" y="387070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A67E75-0F74-0B12-A20B-F437DBB1CFC7}"/>
              </a:ext>
            </a:extLst>
          </p:cNvPr>
          <p:cNvSpPr/>
          <p:nvPr/>
        </p:nvSpPr>
        <p:spPr>
          <a:xfrm>
            <a:off x="4533132" y="429415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BDB13E-FD6F-7551-7FBC-7028D17086A9}"/>
              </a:ext>
            </a:extLst>
          </p:cNvPr>
          <p:cNvSpPr/>
          <p:nvPr/>
        </p:nvSpPr>
        <p:spPr>
          <a:xfrm>
            <a:off x="4533131" y="402413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순서도: 지연 26">
            <a:extLst>
              <a:ext uri="{FF2B5EF4-FFF2-40B4-BE49-F238E27FC236}">
                <a16:creationId xmlns:a16="http://schemas.microsoft.com/office/drawing/2014/main" id="{F55E42A9-3DDE-EAEC-B380-AF76C46F4A97}"/>
              </a:ext>
            </a:extLst>
          </p:cNvPr>
          <p:cNvSpPr/>
          <p:nvPr/>
        </p:nvSpPr>
        <p:spPr>
          <a:xfrm rot="20794826">
            <a:off x="3975569" y="4568591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85C4E2-79B7-E3C3-6EE5-E01D7AF01A68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순서도: 지연 28">
            <a:extLst>
              <a:ext uri="{FF2B5EF4-FFF2-40B4-BE49-F238E27FC236}">
                <a16:creationId xmlns:a16="http://schemas.microsoft.com/office/drawing/2014/main" id="{EC40A5DE-990E-6F87-9782-4AFCCF7AC69C}"/>
              </a:ext>
            </a:extLst>
          </p:cNvPr>
          <p:cNvSpPr/>
          <p:nvPr/>
        </p:nvSpPr>
        <p:spPr>
          <a:xfrm rot="20794826">
            <a:off x="7887087" y="4822588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93687AD-D5ED-5C61-6CC7-A562FAE7CD7A}"/>
              </a:ext>
            </a:extLst>
          </p:cNvPr>
          <p:cNvCxnSpPr>
            <a:stCxn id="29" idx="0"/>
            <a:endCxn id="35" idx="0"/>
          </p:cNvCxnSpPr>
          <p:nvPr/>
        </p:nvCxnSpPr>
        <p:spPr>
          <a:xfrm rot="5400000" flipH="1" flipV="1">
            <a:off x="8594189" y="4255960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6445C1-FF71-9F61-63D5-8B8AC9F3E1CE}"/>
              </a:ext>
            </a:extLst>
          </p:cNvPr>
          <p:cNvSpPr/>
          <p:nvPr/>
        </p:nvSpPr>
        <p:spPr>
          <a:xfrm>
            <a:off x="9652599" y="387070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CC941B-C714-EF36-7117-AAEC04B09253}"/>
              </a:ext>
            </a:extLst>
          </p:cNvPr>
          <p:cNvSpPr/>
          <p:nvPr/>
        </p:nvSpPr>
        <p:spPr>
          <a:xfrm>
            <a:off x="9332456" y="429415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5C0B91-20A4-3628-600D-3DDE2717B539}"/>
              </a:ext>
            </a:extLst>
          </p:cNvPr>
          <p:cNvSpPr/>
          <p:nvPr/>
        </p:nvSpPr>
        <p:spPr>
          <a:xfrm>
            <a:off x="9332455" y="402413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순서도: 지연 34">
            <a:extLst>
              <a:ext uri="{FF2B5EF4-FFF2-40B4-BE49-F238E27FC236}">
                <a16:creationId xmlns:a16="http://schemas.microsoft.com/office/drawing/2014/main" id="{323BF768-D5BA-1462-5F22-C569ABDE43B4}"/>
              </a:ext>
            </a:extLst>
          </p:cNvPr>
          <p:cNvSpPr/>
          <p:nvPr/>
        </p:nvSpPr>
        <p:spPr>
          <a:xfrm rot="20794826">
            <a:off x="8774893" y="4568591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5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FE90A-03B0-7F10-1E26-4860FC02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D13B05-2956-D30A-8BEA-B3016AE274B1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07ED67-B868-99B8-A910-6456D533C641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피격 전달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A174AA-1866-C447-332D-4110E65BC55E}"/>
              </a:ext>
            </a:extLst>
          </p:cNvPr>
          <p:cNvSpPr/>
          <p:nvPr/>
        </p:nvSpPr>
        <p:spPr>
          <a:xfrm>
            <a:off x="3510055" y="319120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0A392254-3E33-434D-C875-B4E7ED8A5EAF}"/>
              </a:ext>
            </a:extLst>
          </p:cNvPr>
          <p:cNvSpPr/>
          <p:nvPr/>
        </p:nvSpPr>
        <p:spPr>
          <a:xfrm rot="20794826">
            <a:off x="5396265" y="1460583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82FFF26-35C4-CA8C-E19E-3F5FFACC8142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6103367" y="893955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A2F23E-D4EF-2620-F195-0C47FE69BB53}"/>
              </a:ext>
            </a:extLst>
          </p:cNvPr>
          <p:cNvSpPr/>
          <p:nvPr/>
        </p:nvSpPr>
        <p:spPr>
          <a:xfrm>
            <a:off x="7161777" y="508704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459DC7-ABFC-55BF-62EE-9B8832CED5D3}"/>
              </a:ext>
            </a:extLst>
          </p:cNvPr>
          <p:cNvSpPr/>
          <p:nvPr/>
        </p:nvSpPr>
        <p:spPr>
          <a:xfrm>
            <a:off x="6841634" y="932152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47BF4D-7840-31BF-364C-B4B219BE987D}"/>
              </a:ext>
            </a:extLst>
          </p:cNvPr>
          <p:cNvSpPr/>
          <p:nvPr/>
        </p:nvSpPr>
        <p:spPr>
          <a:xfrm>
            <a:off x="6841633" y="662128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2E1CE03C-7975-0F80-D251-307E7CEA8285}"/>
              </a:ext>
            </a:extLst>
          </p:cNvPr>
          <p:cNvSpPr/>
          <p:nvPr/>
        </p:nvSpPr>
        <p:spPr>
          <a:xfrm>
            <a:off x="6901329" y="862512"/>
            <a:ext cx="660746" cy="828208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9B240424-D134-4F07-B876-C765299FE73A}"/>
              </a:ext>
            </a:extLst>
          </p:cNvPr>
          <p:cNvSpPr/>
          <p:nvPr/>
        </p:nvSpPr>
        <p:spPr>
          <a:xfrm rot="20794826">
            <a:off x="6284071" y="1206586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3DBBF4-A918-C0CD-6DA6-991F8F713F11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C9A179A0-320B-E0AD-8100-ED432DDDDC5F}"/>
              </a:ext>
            </a:extLst>
          </p:cNvPr>
          <p:cNvSpPr/>
          <p:nvPr/>
        </p:nvSpPr>
        <p:spPr>
          <a:xfrm rot="20794826">
            <a:off x="3087763" y="4822588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8761965-B03C-9C12-134C-8A698A8E0D1D}"/>
              </a:ext>
            </a:extLst>
          </p:cNvPr>
          <p:cNvCxnSpPr>
            <a:stCxn id="21" idx="0"/>
            <a:endCxn id="27" idx="0"/>
          </p:cNvCxnSpPr>
          <p:nvPr/>
        </p:nvCxnSpPr>
        <p:spPr>
          <a:xfrm rot="5400000" flipH="1" flipV="1">
            <a:off x="3794865" y="4255960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4A1AF4-EE79-2EFA-95E4-46420A07EA2C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순서도: 지연 28">
            <a:extLst>
              <a:ext uri="{FF2B5EF4-FFF2-40B4-BE49-F238E27FC236}">
                <a16:creationId xmlns:a16="http://schemas.microsoft.com/office/drawing/2014/main" id="{053812F2-8FB8-1646-6D5F-CCAF6CDB8F1C}"/>
              </a:ext>
            </a:extLst>
          </p:cNvPr>
          <p:cNvSpPr/>
          <p:nvPr/>
        </p:nvSpPr>
        <p:spPr>
          <a:xfrm rot="20794826">
            <a:off x="7887087" y="4822588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4FF6DDA-698D-E024-E963-8649A8786D30}"/>
              </a:ext>
            </a:extLst>
          </p:cNvPr>
          <p:cNvCxnSpPr>
            <a:stCxn id="29" idx="0"/>
            <a:endCxn id="35" idx="0"/>
          </p:cNvCxnSpPr>
          <p:nvPr/>
        </p:nvCxnSpPr>
        <p:spPr>
          <a:xfrm rot="5400000" flipH="1" flipV="1">
            <a:off x="8594189" y="4255960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8DE58-8414-7A17-37FC-68BCFEBDDFD8}"/>
              </a:ext>
            </a:extLst>
          </p:cNvPr>
          <p:cNvSpPr/>
          <p:nvPr/>
        </p:nvSpPr>
        <p:spPr>
          <a:xfrm>
            <a:off x="4853275" y="387070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5C0023-8273-EB50-2E2B-A05828854D39}"/>
              </a:ext>
            </a:extLst>
          </p:cNvPr>
          <p:cNvSpPr/>
          <p:nvPr/>
        </p:nvSpPr>
        <p:spPr>
          <a:xfrm>
            <a:off x="4533132" y="429415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2B78D-64F3-C2BD-F85E-DCCB2675F4D7}"/>
              </a:ext>
            </a:extLst>
          </p:cNvPr>
          <p:cNvSpPr/>
          <p:nvPr/>
        </p:nvSpPr>
        <p:spPr>
          <a:xfrm>
            <a:off x="4533131" y="402413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CB43FD-3BC8-6901-C9A7-BEDA5EC4E8BF}"/>
              </a:ext>
            </a:extLst>
          </p:cNvPr>
          <p:cNvSpPr/>
          <p:nvPr/>
        </p:nvSpPr>
        <p:spPr>
          <a:xfrm>
            <a:off x="9652599" y="387070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961219-ACCB-F7E9-B7CC-02B93D9866CF}"/>
              </a:ext>
            </a:extLst>
          </p:cNvPr>
          <p:cNvSpPr/>
          <p:nvPr/>
        </p:nvSpPr>
        <p:spPr>
          <a:xfrm>
            <a:off x="9332456" y="429415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03511D-5F31-CF15-F140-080D51188B45}"/>
              </a:ext>
            </a:extLst>
          </p:cNvPr>
          <p:cNvSpPr/>
          <p:nvPr/>
        </p:nvSpPr>
        <p:spPr>
          <a:xfrm>
            <a:off x="9332455" y="402413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DC6AF092-3611-2CF9-7209-9A5B8542FA20}"/>
              </a:ext>
            </a:extLst>
          </p:cNvPr>
          <p:cNvSpPr/>
          <p:nvPr/>
        </p:nvSpPr>
        <p:spPr>
          <a:xfrm>
            <a:off x="4565853" y="4229337"/>
            <a:ext cx="660746" cy="828208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5DA19BF6-30DE-F955-328A-ADFA9613FC7A}"/>
              </a:ext>
            </a:extLst>
          </p:cNvPr>
          <p:cNvSpPr/>
          <p:nvPr/>
        </p:nvSpPr>
        <p:spPr>
          <a:xfrm>
            <a:off x="9307653" y="4264679"/>
            <a:ext cx="660746" cy="828208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순서도: 지연 26">
            <a:extLst>
              <a:ext uri="{FF2B5EF4-FFF2-40B4-BE49-F238E27FC236}">
                <a16:creationId xmlns:a16="http://schemas.microsoft.com/office/drawing/2014/main" id="{14B102FD-ADA8-4CE8-9B66-6344F45C7910}"/>
              </a:ext>
            </a:extLst>
          </p:cNvPr>
          <p:cNvSpPr/>
          <p:nvPr/>
        </p:nvSpPr>
        <p:spPr>
          <a:xfrm rot="20794826">
            <a:off x="3975569" y="4568591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순서도: 지연 34">
            <a:extLst>
              <a:ext uri="{FF2B5EF4-FFF2-40B4-BE49-F238E27FC236}">
                <a16:creationId xmlns:a16="http://schemas.microsoft.com/office/drawing/2014/main" id="{89478212-1070-BA86-5966-8390443984A5}"/>
              </a:ext>
            </a:extLst>
          </p:cNvPr>
          <p:cNvSpPr/>
          <p:nvPr/>
        </p:nvSpPr>
        <p:spPr>
          <a:xfrm rot="20794826">
            <a:off x="8774893" y="4568591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FBF8FFF9-8922-24B6-9562-52E22D7208E2}"/>
              </a:ext>
            </a:extLst>
          </p:cNvPr>
          <p:cNvSpPr/>
          <p:nvPr/>
        </p:nvSpPr>
        <p:spPr>
          <a:xfrm rot="2605493">
            <a:off x="4389046" y="2960503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피격</a:t>
            </a:r>
            <a:endParaRPr 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4CC0CCD-9006-BFCD-E0F7-CC8A5716F4A3}"/>
              </a:ext>
            </a:extLst>
          </p:cNvPr>
          <p:cNvSpPr/>
          <p:nvPr/>
        </p:nvSpPr>
        <p:spPr>
          <a:xfrm rot="19293323">
            <a:off x="6866183" y="2960668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4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20553-C89E-3789-240F-9DC18F5D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EC0792-61CB-DF61-0698-B1B7CA23C245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F77CFB-A7C2-B2B4-D7B4-706D7AE72F4E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시작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136051-E91F-FA43-B64C-6EDD61C9DEF2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3F54DCD3-6D3C-7627-3A42-B0E651847F47}"/>
              </a:ext>
            </a:extLst>
          </p:cNvPr>
          <p:cNvSpPr/>
          <p:nvPr/>
        </p:nvSpPr>
        <p:spPr>
          <a:xfrm>
            <a:off x="4141771" y="465737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26C25F88-0FE8-E407-5F65-084C5BC4E98C}"/>
              </a:ext>
            </a:extLst>
          </p:cNvPr>
          <p:cNvSpPr/>
          <p:nvPr/>
        </p:nvSpPr>
        <p:spPr>
          <a:xfrm>
            <a:off x="3821628" y="508082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15">
            <a:extLst>
              <a:ext uri="{FF2B5EF4-FFF2-40B4-BE49-F238E27FC236}">
                <a16:creationId xmlns:a16="http://schemas.microsoft.com/office/drawing/2014/main" id="{00B64E44-3C57-9B86-848A-D39AAFD02977}"/>
              </a:ext>
            </a:extLst>
          </p:cNvPr>
          <p:cNvSpPr/>
          <p:nvPr/>
        </p:nvSpPr>
        <p:spPr>
          <a:xfrm>
            <a:off x="3821627" y="481080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9">
            <a:extLst>
              <a:ext uri="{FF2B5EF4-FFF2-40B4-BE49-F238E27FC236}">
                <a16:creationId xmlns:a16="http://schemas.microsoft.com/office/drawing/2014/main" id="{12696F4A-F740-BFE9-AE71-8776007EA2D8}"/>
              </a:ext>
            </a:extLst>
          </p:cNvPr>
          <p:cNvSpPr/>
          <p:nvPr/>
        </p:nvSpPr>
        <p:spPr>
          <a:xfrm>
            <a:off x="3424521" y="473551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10">
            <a:extLst>
              <a:ext uri="{FF2B5EF4-FFF2-40B4-BE49-F238E27FC236}">
                <a16:creationId xmlns:a16="http://schemas.microsoft.com/office/drawing/2014/main" id="{2198AC34-AA5F-A0E2-939C-FF01F5D70E22}"/>
              </a:ext>
            </a:extLst>
          </p:cNvPr>
          <p:cNvSpPr/>
          <p:nvPr/>
        </p:nvSpPr>
        <p:spPr>
          <a:xfrm>
            <a:off x="6321020" y="1330841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1">
            <a:extLst>
              <a:ext uri="{FF2B5EF4-FFF2-40B4-BE49-F238E27FC236}">
                <a16:creationId xmlns:a16="http://schemas.microsoft.com/office/drawing/2014/main" id="{62AFF82D-CAC6-D4C9-24D7-792BBF200A4D}"/>
              </a:ext>
            </a:extLst>
          </p:cNvPr>
          <p:cNvSpPr/>
          <p:nvPr/>
        </p:nvSpPr>
        <p:spPr>
          <a:xfrm>
            <a:off x="6000877" y="1754289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15">
            <a:extLst>
              <a:ext uri="{FF2B5EF4-FFF2-40B4-BE49-F238E27FC236}">
                <a16:creationId xmlns:a16="http://schemas.microsoft.com/office/drawing/2014/main" id="{C4973ADF-4351-34E7-DA53-1DCD17AC1D97}"/>
              </a:ext>
            </a:extLst>
          </p:cNvPr>
          <p:cNvSpPr/>
          <p:nvPr/>
        </p:nvSpPr>
        <p:spPr>
          <a:xfrm>
            <a:off x="6000876" y="1484265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19">
            <a:extLst>
              <a:ext uri="{FF2B5EF4-FFF2-40B4-BE49-F238E27FC236}">
                <a16:creationId xmlns:a16="http://schemas.microsoft.com/office/drawing/2014/main" id="{8CF95C5E-33D6-7449-AD8B-8481E56DC0DC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10">
            <a:extLst>
              <a:ext uri="{FF2B5EF4-FFF2-40B4-BE49-F238E27FC236}">
                <a16:creationId xmlns:a16="http://schemas.microsoft.com/office/drawing/2014/main" id="{F3DB7AC1-5891-B8D3-7978-B7F316486250}"/>
              </a:ext>
            </a:extLst>
          </p:cNvPr>
          <p:cNvSpPr/>
          <p:nvPr/>
        </p:nvSpPr>
        <p:spPr>
          <a:xfrm>
            <a:off x="8981639" y="4650382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1">
            <a:extLst>
              <a:ext uri="{FF2B5EF4-FFF2-40B4-BE49-F238E27FC236}">
                <a16:creationId xmlns:a16="http://schemas.microsoft.com/office/drawing/2014/main" id="{D430DC07-FFC8-F3E5-0244-EF7FF62E0E2F}"/>
              </a:ext>
            </a:extLst>
          </p:cNvPr>
          <p:cNvSpPr/>
          <p:nvPr/>
        </p:nvSpPr>
        <p:spPr>
          <a:xfrm>
            <a:off x="8661496" y="5073830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58A897FA-CED6-BA8C-8659-53DDBDC564E6}"/>
              </a:ext>
            </a:extLst>
          </p:cNvPr>
          <p:cNvSpPr/>
          <p:nvPr/>
        </p:nvSpPr>
        <p:spPr>
          <a:xfrm>
            <a:off x="8661495" y="4803806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화살표: 위쪽 38">
            <a:extLst>
              <a:ext uri="{FF2B5EF4-FFF2-40B4-BE49-F238E27FC236}">
                <a16:creationId xmlns:a16="http://schemas.microsoft.com/office/drawing/2014/main" id="{5E59C987-1DF1-8090-BD91-8FFF01B5F672}"/>
              </a:ext>
            </a:extLst>
          </p:cNvPr>
          <p:cNvSpPr/>
          <p:nvPr/>
        </p:nvSpPr>
        <p:spPr>
          <a:xfrm rot="2330925">
            <a:off x="3549484" y="2912238"/>
            <a:ext cx="574720" cy="79063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8" name="화살표: 아래쪽 20">
            <a:extLst>
              <a:ext uri="{FF2B5EF4-FFF2-40B4-BE49-F238E27FC236}">
                <a16:creationId xmlns:a16="http://schemas.microsoft.com/office/drawing/2014/main" id="{03873268-5417-4B0E-A5AA-66A7B6BA6201}"/>
              </a:ext>
            </a:extLst>
          </p:cNvPr>
          <p:cNvSpPr/>
          <p:nvPr/>
        </p:nvSpPr>
        <p:spPr>
          <a:xfrm rot="2605493">
            <a:off x="4389046" y="2960503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화살표: 아래쪽 21">
            <a:extLst>
              <a:ext uri="{FF2B5EF4-FFF2-40B4-BE49-F238E27FC236}">
                <a16:creationId xmlns:a16="http://schemas.microsoft.com/office/drawing/2014/main" id="{3EB3E14D-21D6-D548-6AB9-6AC186B07DC3}"/>
              </a:ext>
            </a:extLst>
          </p:cNvPr>
          <p:cNvSpPr/>
          <p:nvPr/>
        </p:nvSpPr>
        <p:spPr>
          <a:xfrm rot="19293323">
            <a:off x="6866183" y="2960668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1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18AB8-3E14-2249-0F16-FEB8A579B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45947C9-9ECE-376B-0286-93F9485F63D4}"/>
              </a:ext>
            </a:extLst>
          </p:cNvPr>
          <p:cNvSpPr/>
          <p:nvPr/>
        </p:nvSpPr>
        <p:spPr>
          <a:xfrm>
            <a:off x="3399423" y="1213574"/>
            <a:ext cx="3187784" cy="4430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000857-22EC-4293-00AA-6AC29D869215}"/>
              </a:ext>
            </a:extLst>
          </p:cNvPr>
          <p:cNvSpPr/>
          <p:nvPr/>
        </p:nvSpPr>
        <p:spPr>
          <a:xfrm>
            <a:off x="3504177" y="2108030"/>
            <a:ext cx="2997792" cy="33507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0C114-F2CF-232A-FBDD-A2BCB7FC3D19}"/>
              </a:ext>
            </a:extLst>
          </p:cNvPr>
          <p:cNvSpPr/>
          <p:nvPr/>
        </p:nvSpPr>
        <p:spPr>
          <a:xfrm>
            <a:off x="3504176" y="2108030"/>
            <a:ext cx="299779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8DF1FB-2A21-05C4-52A2-12C4B9EE7033}"/>
              </a:ext>
            </a:extLst>
          </p:cNvPr>
          <p:cNvSpPr/>
          <p:nvPr/>
        </p:nvSpPr>
        <p:spPr>
          <a:xfrm>
            <a:off x="3412123" y="1213574"/>
            <a:ext cx="318633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NetCore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A0D48C-F7FD-71E0-283B-E2F0B8E05CAF}"/>
              </a:ext>
            </a:extLst>
          </p:cNvPr>
          <p:cNvSpPr/>
          <p:nvPr/>
        </p:nvSpPr>
        <p:spPr>
          <a:xfrm>
            <a:off x="3651882" y="3545601"/>
            <a:ext cx="1369555" cy="66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150FE1-267A-1428-2A2C-E125C94864CF}"/>
              </a:ext>
            </a:extLst>
          </p:cNvPr>
          <p:cNvSpPr/>
          <p:nvPr/>
        </p:nvSpPr>
        <p:spPr>
          <a:xfrm>
            <a:off x="5132415" y="3545602"/>
            <a:ext cx="1369555" cy="664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E9A831-1FDE-FCBC-7384-45FC87285114}"/>
              </a:ext>
            </a:extLst>
          </p:cNvPr>
          <p:cNvSpPr/>
          <p:nvPr/>
        </p:nvSpPr>
        <p:spPr>
          <a:xfrm>
            <a:off x="6856974" y="859167"/>
            <a:ext cx="3109372" cy="51396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404AC3-66EC-8735-F550-DCD9187E7F11}"/>
              </a:ext>
            </a:extLst>
          </p:cNvPr>
          <p:cNvSpPr/>
          <p:nvPr/>
        </p:nvSpPr>
        <p:spPr>
          <a:xfrm>
            <a:off x="6868224" y="859167"/>
            <a:ext cx="310937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A8417E-0199-D548-AAEB-64AF54BEBD30}"/>
              </a:ext>
            </a:extLst>
          </p:cNvPr>
          <p:cNvSpPr/>
          <p:nvPr/>
        </p:nvSpPr>
        <p:spPr>
          <a:xfrm>
            <a:off x="7304458" y="1665404"/>
            <a:ext cx="2195483" cy="403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0EE665-95F0-3B52-CD66-A9BB04EBB554}"/>
              </a:ext>
            </a:extLst>
          </p:cNvPr>
          <p:cNvSpPr/>
          <p:nvPr/>
        </p:nvSpPr>
        <p:spPr>
          <a:xfrm>
            <a:off x="7304458" y="1665404"/>
            <a:ext cx="219548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Logic</a:t>
            </a:r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9C9E86E9-C503-763F-1C16-58CCE827B5ED}"/>
              </a:ext>
            </a:extLst>
          </p:cNvPr>
          <p:cNvSpPr/>
          <p:nvPr/>
        </p:nvSpPr>
        <p:spPr>
          <a:xfrm>
            <a:off x="4753714" y="3381438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DCF7E984-A58D-B933-883A-F990330A6C42}"/>
              </a:ext>
            </a:extLst>
          </p:cNvPr>
          <p:cNvSpPr/>
          <p:nvPr/>
        </p:nvSpPr>
        <p:spPr>
          <a:xfrm rot="10800000">
            <a:off x="4735732" y="4101376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BEB530-133B-25F4-118A-2335954BE944}"/>
              </a:ext>
            </a:extLst>
          </p:cNvPr>
          <p:cNvSpPr/>
          <p:nvPr/>
        </p:nvSpPr>
        <p:spPr>
          <a:xfrm>
            <a:off x="7456091" y="35946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Handler / Logic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5BFE6A-7B45-4E49-A436-2480D090CDDD}"/>
              </a:ext>
            </a:extLst>
          </p:cNvPr>
          <p:cNvSpPr/>
          <p:nvPr/>
        </p:nvSpPr>
        <p:spPr>
          <a:xfrm>
            <a:off x="7456091" y="471698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9ACF8F2-F61D-1ECD-5D07-8FBAD58A061C}"/>
              </a:ext>
            </a:extLst>
          </p:cNvPr>
          <p:cNvSpPr/>
          <p:nvPr/>
        </p:nvSpPr>
        <p:spPr>
          <a:xfrm>
            <a:off x="7456091" y="242408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0B6E7B-79F9-EE8D-C7AB-04714BC4F86F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>
            <a:off x="8206584" y="2971800"/>
            <a:ext cx="0" cy="622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49E73D-F27D-2F54-E4ED-D6DA2F97A54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8206584" y="4142417"/>
            <a:ext cx="0" cy="57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880371F-9CC4-BA6B-9C11-BFE8665F3B21}"/>
              </a:ext>
            </a:extLst>
          </p:cNvPr>
          <p:cNvCxnSpPr>
            <a:stCxn id="29" idx="3"/>
            <a:endCxn id="30" idx="3"/>
          </p:cNvCxnSpPr>
          <p:nvPr/>
        </p:nvCxnSpPr>
        <p:spPr>
          <a:xfrm flipV="1">
            <a:off x="8957077" y="2697941"/>
            <a:ext cx="12700" cy="2292905"/>
          </a:xfrm>
          <a:prstGeom prst="bentConnector3">
            <a:avLst>
              <a:gd name="adj1" fmla="val 25731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39093CAA-FBFD-8A64-3067-5FCE17FB427D}"/>
              </a:ext>
            </a:extLst>
          </p:cNvPr>
          <p:cNvSpPr/>
          <p:nvPr/>
        </p:nvSpPr>
        <p:spPr>
          <a:xfrm>
            <a:off x="6347357" y="3464009"/>
            <a:ext cx="1141976" cy="80909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SendTo</a:t>
            </a:r>
            <a:endParaRPr lang="en-US" dirty="0"/>
          </a:p>
        </p:txBody>
      </p:sp>
      <p:sp>
        <p:nvSpPr>
          <p:cNvPr id="17" name="&quot;허용 안 됨&quot; 기호 16">
            <a:extLst>
              <a:ext uri="{FF2B5EF4-FFF2-40B4-BE49-F238E27FC236}">
                <a16:creationId xmlns:a16="http://schemas.microsoft.com/office/drawing/2014/main" id="{AAAFD460-587E-CDF5-D132-594856B8B9B2}"/>
              </a:ext>
            </a:extLst>
          </p:cNvPr>
          <p:cNvSpPr/>
          <p:nvPr/>
        </p:nvSpPr>
        <p:spPr>
          <a:xfrm>
            <a:off x="4882590" y="3664990"/>
            <a:ext cx="409212" cy="424983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708AE-F216-91C0-91C4-5B8950208D64}"/>
              </a:ext>
            </a:extLst>
          </p:cNvPr>
          <p:cNvSpPr txBox="1"/>
          <p:nvPr/>
        </p:nvSpPr>
        <p:spPr>
          <a:xfrm>
            <a:off x="4286037" y="287033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Sending=true</a:t>
            </a:r>
          </a:p>
        </p:txBody>
      </p:sp>
    </p:spTree>
    <p:extLst>
      <p:ext uri="{BB962C8B-B14F-4D97-AF65-F5344CB8AC3E}">
        <p14:creationId xmlns:p14="http://schemas.microsoft.com/office/powerpoint/2010/main" val="3703728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76312-CA20-A217-12C1-11502BDB5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6B7C24-0D7F-D272-39D6-43844A047C3B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889DC1-841A-2B0B-0B55-B0C90C67D9C0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 이동 처리</a:t>
            </a:r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68B5DA-5418-81C2-2148-38743D9F0399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A618D8-2796-25AB-EA9A-F2F5FDEFD271}"/>
              </a:ext>
            </a:extLst>
          </p:cNvPr>
          <p:cNvSpPr/>
          <p:nvPr/>
        </p:nvSpPr>
        <p:spPr>
          <a:xfrm>
            <a:off x="4182315" y="4650384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91D80-5D0D-BED5-A230-F9C62F5C9851}"/>
              </a:ext>
            </a:extLst>
          </p:cNvPr>
          <p:cNvSpPr/>
          <p:nvPr/>
        </p:nvSpPr>
        <p:spPr>
          <a:xfrm>
            <a:off x="3862172" y="5073832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3D7084-5165-C8AA-00B7-AE0A2D606A5B}"/>
              </a:ext>
            </a:extLst>
          </p:cNvPr>
          <p:cNvSpPr/>
          <p:nvPr/>
        </p:nvSpPr>
        <p:spPr>
          <a:xfrm>
            <a:off x="3862171" y="4803808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082BE32B-8BE3-3672-CD97-0028E85CE0E2}"/>
              </a:ext>
            </a:extLst>
          </p:cNvPr>
          <p:cNvSpPr/>
          <p:nvPr/>
        </p:nvSpPr>
        <p:spPr>
          <a:xfrm>
            <a:off x="3029416" y="4650383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B39C1D86-0DF1-36CD-5289-AAF9EE65BFB7}"/>
              </a:ext>
            </a:extLst>
          </p:cNvPr>
          <p:cNvSpPr/>
          <p:nvPr/>
        </p:nvSpPr>
        <p:spPr>
          <a:xfrm>
            <a:off x="2709273" y="5073831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15">
            <a:extLst>
              <a:ext uri="{FF2B5EF4-FFF2-40B4-BE49-F238E27FC236}">
                <a16:creationId xmlns:a16="http://schemas.microsoft.com/office/drawing/2014/main" id="{16CFDCF6-8F96-C05E-A144-65813B60DA6E}"/>
              </a:ext>
            </a:extLst>
          </p:cNvPr>
          <p:cNvSpPr/>
          <p:nvPr/>
        </p:nvSpPr>
        <p:spPr>
          <a:xfrm>
            <a:off x="2709272" y="4803807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9">
            <a:extLst>
              <a:ext uri="{FF2B5EF4-FFF2-40B4-BE49-F238E27FC236}">
                <a16:creationId xmlns:a16="http://schemas.microsoft.com/office/drawing/2014/main" id="{23F5A6EA-0552-78EA-3A07-FB2BFD855D25}"/>
              </a:ext>
            </a:extLst>
          </p:cNvPr>
          <p:cNvSpPr/>
          <p:nvPr/>
        </p:nvSpPr>
        <p:spPr>
          <a:xfrm>
            <a:off x="3424521" y="473551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19">
            <a:extLst>
              <a:ext uri="{FF2B5EF4-FFF2-40B4-BE49-F238E27FC236}">
                <a16:creationId xmlns:a16="http://schemas.microsoft.com/office/drawing/2014/main" id="{82E4E8D8-5D37-08BF-37F4-7E9D74C9C48F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0">
            <a:extLst>
              <a:ext uri="{FF2B5EF4-FFF2-40B4-BE49-F238E27FC236}">
                <a16:creationId xmlns:a16="http://schemas.microsoft.com/office/drawing/2014/main" id="{3A739847-7184-6B7F-7359-71646F85A872}"/>
              </a:ext>
            </a:extLst>
          </p:cNvPr>
          <p:cNvSpPr/>
          <p:nvPr/>
        </p:nvSpPr>
        <p:spPr>
          <a:xfrm>
            <a:off x="6383054" y="1394972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11">
            <a:extLst>
              <a:ext uri="{FF2B5EF4-FFF2-40B4-BE49-F238E27FC236}">
                <a16:creationId xmlns:a16="http://schemas.microsoft.com/office/drawing/2014/main" id="{20865131-4289-BDB0-5582-C0CE2F3F3C46}"/>
              </a:ext>
            </a:extLst>
          </p:cNvPr>
          <p:cNvSpPr/>
          <p:nvPr/>
        </p:nvSpPr>
        <p:spPr>
          <a:xfrm>
            <a:off x="6062911" y="1818420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15">
            <a:extLst>
              <a:ext uri="{FF2B5EF4-FFF2-40B4-BE49-F238E27FC236}">
                <a16:creationId xmlns:a16="http://schemas.microsoft.com/office/drawing/2014/main" id="{3089E90D-0FE2-757F-BDCD-72E2E6220B89}"/>
              </a:ext>
            </a:extLst>
          </p:cNvPr>
          <p:cNvSpPr/>
          <p:nvPr/>
        </p:nvSpPr>
        <p:spPr>
          <a:xfrm>
            <a:off x="6062910" y="1548396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10">
            <a:extLst>
              <a:ext uri="{FF2B5EF4-FFF2-40B4-BE49-F238E27FC236}">
                <a16:creationId xmlns:a16="http://schemas.microsoft.com/office/drawing/2014/main" id="{4F0CE675-6292-1CD6-38B6-74A183C9A6CB}"/>
              </a:ext>
            </a:extLst>
          </p:cNvPr>
          <p:cNvSpPr/>
          <p:nvPr/>
        </p:nvSpPr>
        <p:spPr>
          <a:xfrm>
            <a:off x="5230155" y="1394971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11">
            <a:extLst>
              <a:ext uri="{FF2B5EF4-FFF2-40B4-BE49-F238E27FC236}">
                <a16:creationId xmlns:a16="http://schemas.microsoft.com/office/drawing/2014/main" id="{319638A3-6E37-3A18-50C9-C491FFEC253F}"/>
              </a:ext>
            </a:extLst>
          </p:cNvPr>
          <p:cNvSpPr/>
          <p:nvPr/>
        </p:nvSpPr>
        <p:spPr>
          <a:xfrm>
            <a:off x="4910012" y="1818419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15">
            <a:extLst>
              <a:ext uri="{FF2B5EF4-FFF2-40B4-BE49-F238E27FC236}">
                <a16:creationId xmlns:a16="http://schemas.microsoft.com/office/drawing/2014/main" id="{8806653A-FFD7-A131-72B6-7E3A3B570AFA}"/>
              </a:ext>
            </a:extLst>
          </p:cNvPr>
          <p:cNvSpPr/>
          <p:nvPr/>
        </p:nvSpPr>
        <p:spPr>
          <a:xfrm>
            <a:off x="4910011" y="1548395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CFE76125-4F55-6DBD-321E-BE90839F57A7}"/>
              </a:ext>
            </a:extLst>
          </p:cNvPr>
          <p:cNvSpPr/>
          <p:nvPr/>
        </p:nvSpPr>
        <p:spPr>
          <a:xfrm>
            <a:off x="9114001" y="4650383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1">
            <a:extLst>
              <a:ext uri="{FF2B5EF4-FFF2-40B4-BE49-F238E27FC236}">
                <a16:creationId xmlns:a16="http://schemas.microsoft.com/office/drawing/2014/main" id="{40188182-5FFF-D4E5-DBAC-A456F1778F88}"/>
              </a:ext>
            </a:extLst>
          </p:cNvPr>
          <p:cNvSpPr/>
          <p:nvPr/>
        </p:nvSpPr>
        <p:spPr>
          <a:xfrm>
            <a:off x="8793858" y="5073831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503521D6-D91F-0BB9-7795-E875EE4492C6}"/>
              </a:ext>
            </a:extLst>
          </p:cNvPr>
          <p:cNvSpPr/>
          <p:nvPr/>
        </p:nvSpPr>
        <p:spPr>
          <a:xfrm>
            <a:off x="8793857" y="4803807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A4660AB9-9620-EA2F-8268-2B92B55E9D55}"/>
              </a:ext>
            </a:extLst>
          </p:cNvPr>
          <p:cNvSpPr/>
          <p:nvPr/>
        </p:nvSpPr>
        <p:spPr>
          <a:xfrm>
            <a:off x="7961102" y="4650382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1">
            <a:extLst>
              <a:ext uri="{FF2B5EF4-FFF2-40B4-BE49-F238E27FC236}">
                <a16:creationId xmlns:a16="http://schemas.microsoft.com/office/drawing/2014/main" id="{6EC11BAA-3F01-E9EF-0E25-475F5D3423CE}"/>
              </a:ext>
            </a:extLst>
          </p:cNvPr>
          <p:cNvSpPr/>
          <p:nvPr/>
        </p:nvSpPr>
        <p:spPr>
          <a:xfrm>
            <a:off x="7640959" y="5073830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5">
            <a:extLst>
              <a:ext uri="{FF2B5EF4-FFF2-40B4-BE49-F238E27FC236}">
                <a16:creationId xmlns:a16="http://schemas.microsoft.com/office/drawing/2014/main" id="{B4E73812-A25C-F512-5FBC-2463895126F8}"/>
              </a:ext>
            </a:extLst>
          </p:cNvPr>
          <p:cNvSpPr/>
          <p:nvPr/>
        </p:nvSpPr>
        <p:spPr>
          <a:xfrm>
            <a:off x="7640958" y="4803806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1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4D20-904A-7040-BDD3-17BC661F3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9A57E8-6DC4-4FED-1A65-EF0BF351A682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69ADDE-F2BE-C406-9F32-5382B9B02CAD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종료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36764C-2C19-F29C-A9D9-F3A4B08E9585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1F93D289-8056-041D-A2B0-52B44388EE78}"/>
              </a:ext>
            </a:extLst>
          </p:cNvPr>
          <p:cNvSpPr/>
          <p:nvPr/>
        </p:nvSpPr>
        <p:spPr>
          <a:xfrm>
            <a:off x="3029416" y="4650383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AA244230-FFCC-FD32-AF16-E2B1CAFF4492}"/>
              </a:ext>
            </a:extLst>
          </p:cNvPr>
          <p:cNvSpPr/>
          <p:nvPr/>
        </p:nvSpPr>
        <p:spPr>
          <a:xfrm>
            <a:off x="2709273" y="5073831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15">
            <a:extLst>
              <a:ext uri="{FF2B5EF4-FFF2-40B4-BE49-F238E27FC236}">
                <a16:creationId xmlns:a16="http://schemas.microsoft.com/office/drawing/2014/main" id="{D638EEE6-E130-B24C-54DE-5CD0B8576064}"/>
              </a:ext>
            </a:extLst>
          </p:cNvPr>
          <p:cNvSpPr/>
          <p:nvPr/>
        </p:nvSpPr>
        <p:spPr>
          <a:xfrm>
            <a:off x="2709272" y="4803807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9">
            <a:extLst>
              <a:ext uri="{FF2B5EF4-FFF2-40B4-BE49-F238E27FC236}">
                <a16:creationId xmlns:a16="http://schemas.microsoft.com/office/drawing/2014/main" id="{949294B3-DA5E-CB2E-A6C0-C645B83AB4E9}"/>
              </a:ext>
            </a:extLst>
          </p:cNvPr>
          <p:cNvSpPr/>
          <p:nvPr/>
        </p:nvSpPr>
        <p:spPr>
          <a:xfrm>
            <a:off x="3424521" y="473551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19">
            <a:extLst>
              <a:ext uri="{FF2B5EF4-FFF2-40B4-BE49-F238E27FC236}">
                <a16:creationId xmlns:a16="http://schemas.microsoft.com/office/drawing/2014/main" id="{4B893653-D66B-A54C-9CF4-D5E623D81046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0">
            <a:extLst>
              <a:ext uri="{FF2B5EF4-FFF2-40B4-BE49-F238E27FC236}">
                <a16:creationId xmlns:a16="http://schemas.microsoft.com/office/drawing/2014/main" id="{56202A5C-3DDF-F4E7-C7FF-A570C5229170}"/>
              </a:ext>
            </a:extLst>
          </p:cNvPr>
          <p:cNvSpPr/>
          <p:nvPr/>
        </p:nvSpPr>
        <p:spPr>
          <a:xfrm>
            <a:off x="5289599" y="1422512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11">
            <a:extLst>
              <a:ext uri="{FF2B5EF4-FFF2-40B4-BE49-F238E27FC236}">
                <a16:creationId xmlns:a16="http://schemas.microsoft.com/office/drawing/2014/main" id="{25C044CA-7EB5-8B57-8149-9D80A3C76D56}"/>
              </a:ext>
            </a:extLst>
          </p:cNvPr>
          <p:cNvSpPr/>
          <p:nvPr/>
        </p:nvSpPr>
        <p:spPr>
          <a:xfrm>
            <a:off x="4969456" y="1845960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15">
            <a:extLst>
              <a:ext uri="{FF2B5EF4-FFF2-40B4-BE49-F238E27FC236}">
                <a16:creationId xmlns:a16="http://schemas.microsoft.com/office/drawing/2014/main" id="{DAFF1DE0-7547-4012-85AD-C261B2E28F5C}"/>
              </a:ext>
            </a:extLst>
          </p:cNvPr>
          <p:cNvSpPr/>
          <p:nvPr/>
        </p:nvSpPr>
        <p:spPr>
          <a:xfrm>
            <a:off x="4969455" y="1575936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10">
            <a:extLst>
              <a:ext uri="{FF2B5EF4-FFF2-40B4-BE49-F238E27FC236}">
                <a16:creationId xmlns:a16="http://schemas.microsoft.com/office/drawing/2014/main" id="{1D56176F-AC7E-3C53-CBF8-89895B0540DA}"/>
              </a:ext>
            </a:extLst>
          </p:cNvPr>
          <p:cNvSpPr/>
          <p:nvPr/>
        </p:nvSpPr>
        <p:spPr>
          <a:xfrm>
            <a:off x="5230155" y="1394971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11">
            <a:extLst>
              <a:ext uri="{FF2B5EF4-FFF2-40B4-BE49-F238E27FC236}">
                <a16:creationId xmlns:a16="http://schemas.microsoft.com/office/drawing/2014/main" id="{459EB77D-87D9-45A6-123D-1A7076423E27}"/>
              </a:ext>
            </a:extLst>
          </p:cNvPr>
          <p:cNvSpPr/>
          <p:nvPr/>
        </p:nvSpPr>
        <p:spPr>
          <a:xfrm>
            <a:off x="4910012" y="1818419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15">
            <a:extLst>
              <a:ext uri="{FF2B5EF4-FFF2-40B4-BE49-F238E27FC236}">
                <a16:creationId xmlns:a16="http://schemas.microsoft.com/office/drawing/2014/main" id="{5A425D77-10A7-47D4-6DB4-FC1724E6C6CF}"/>
              </a:ext>
            </a:extLst>
          </p:cNvPr>
          <p:cNvSpPr/>
          <p:nvPr/>
        </p:nvSpPr>
        <p:spPr>
          <a:xfrm>
            <a:off x="4910011" y="1548395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7C901C22-FD32-9956-ACCB-65041130B5F6}"/>
              </a:ext>
            </a:extLst>
          </p:cNvPr>
          <p:cNvSpPr/>
          <p:nvPr/>
        </p:nvSpPr>
        <p:spPr>
          <a:xfrm>
            <a:off x="8031813" y="4739592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1">
            <a:extLst>
              <a:ext uri="{FF2B5EF4-FFF2-40B4-BE49-F238E27FC236}">
                <a16:creationId xmlns:a16="http://schemas.microsoft.com/office/drawing/2014/main" id="{0EAA1504-2632-A6B3-B9F0-55A2198089FD}"/>
              </a:ext>
            </a:extLst>
          </p:cNvPr>
          <p:cNvSpPr/>
          <p:nvPr/>
        </p:nvSpPr>
        <p:spPr>
          <a:xfrm>
            <a:off x="7711670" y="5163040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51CC8328-6001-4FF1-25E8-13C6FCD53373}"/>
              </a:ext>
            </a:extLst>
          </p:cNvPr>
          <p:cNvSpPr/>
          <p:nvPr/>
        </p:nvSpPr>
        <p:spPr>
          <a:xfrm>
            <a:off x="7711669" y="4893016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1CB48CCC-E4D3-D13A-F9FE-0647C26DC8E2}"/>
              </a:ext>
            </a:extLst>
          </p:cNvPr>
          <p:cNvSpPr/>
          <p:nvPr/>
        </p:nvSpPr>
        <p:spPr>
          <a:xfrm>
            <a:off x="7961102" y="4650382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1">
            <a:extLst>
              <a:ext uri="{FF2B5EF4-FFF2-40B4-BE49-F238E27FC236}">
                <a16:creationId xmlns:a16="http://schemas.microsoft.com/office/drawing/2014/main" id="{74E408B6-665C-D246-EE74-1BD1BF67A04A}"/>
              </a:ext>
            </a:extLst>
          </p:cNvPr>
          <p:cNvSpPr/>
          <p:nvPr/>
        </p:nvSpPr>
        <p:spPr>
          <a:xfrm>
            <a:off x="7640959" y="5073830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5">
            <a:extLst>
              <a:ext uri="{FF2B5EF4-FFF2-40B4-BE49-F238E27FC236}">
                <a16:creationId xmlns:a16="http://schemas.microsoft.com/office/drawing/2014/main" id="{0592688D-C9B4-E092-EA92-0E67E3B41369}"/>
              </a:ext>
            </a:extLst>
          </p:cNvPr>
          <p:cNvSpPr/>
          <p:nvPr/>
        </p:nvSpPr>
        <p:spPr>
          <a:xfrm>
            <a:off x="7640958" y="4803806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화살표: 아래쪽 20">
            <a:extLst>
              <a:ext uri="{FF2B5EF4-FFF2-40B4-BE49-F238E27FC236}">
                <a16:creationId xmlns:a16="http://schemas.microsoft.com/office/drawing/2014/main" id="{6E05B4EB-0F7A-4BD4-F2C7-5C55AB64B48C}"/>
              </a:ext>
            </a:extLst>
          </p:cNvPr>
          <p:cNvSpPr/>
          <p:nvPr/>
        </p:nvSpPr>
        <p:spPr>
          <a:xfrm rot="2605493">
            <a:off x="4389046" y="2960503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화살표: 아래쪽 21">
            <a:extLst>
              <a:ext uri="{FF2B5EF4-FFF2-40B4-BE49-F238E27FC236}">
                <a16:creationId xmlns:a16="http://schemas.microsoft.com/office/drawing/2014/main" id="{6E8BC73B-F2D2-DEB1-74A6-CDB5CA695B1C}"/>
              </a:ext>
            </a:extLst>
          </p:cNvPr>
          <p:cNvSpPr/>
          <p:nvPr/>
        </p:nvSpPr>
        <p:spPr>
          <a:xfrm rot="19293323">
            <a:off x="6866183" y="2960668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화살표: 위쪽 38">
            <a:extLst>
              <a:ext uri="{FF2B5EF4-FFF2-40B4-BE49-F238E27FC236}">
                <a16:creationId xmlns:a16="http://schemas.microsoft.com/office/drawing/2014/main" id="{72516CDE-38D9-A70D-D1E8-C98F6C48FFC8}"/>
              </a:ext>
            </a:extLst>
          </p:cNvPr>
          <p:cNvSpPr/>
          <p:nvPr/>
        </p:nvSpPr>
        <p:spPr>
          <a:xfrm rot="2330925">
            <a:off x="3549484" y="2912238"/>
            <a:ext cx="574720" cy="79063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79744-A7C5-87E1-5C97-C4826D730919}"/>
              </a:ext>
            </a:extLst>
          </p:cNvPr>
          <p:cNvSpPr txBox="1"/>
          <p:nvPr/>
        </p:nvSpPr>
        <p:spPr>
          <a:xfrm>
            <a:off x="6508642" y="1622312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네트워크 딜레이로 인한 위치 차이 발생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오차범위 이내인 경우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소유주가 종료 시 보낸 위치로 변경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B667D8-75C8-7A3F-DA0A-7FD92374A270}"/>
              </a:ext>
            </a:extLst>
          </p:cNvPr>
          <p:cNvSpPr txBox="1"/>
          <p:nvPr/>
        </p:nvSpPr>
        <p:spPr>
          <a:xfrm>
            <a:off x="8958593" y="4478771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네트워크 딜레이로 인한 위치 차이 발생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서버가 보낸 위치로 변경</a:t>
            </a:r>
            <a:endParaRPr lang="en-US" altLang="ko-KR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E89AE-919D-79D2-0100-CECF1B3E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79BF610-A7C6-5461-C00E-D54804C045B5}"/>
              </a:ext>
            </a:extLst>
          </p:cNvPr>
          <p:cNvSpPr/>
          <p:nvPr/>
        </p:nvSpPr>
        <p:spPr>
          <a:xfrm>
            <a:off x="1663104" y="1213574"/>
            <a:ext cx="4924104" cy="4430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5BF0DE-24F5-D3C3-B20E-505B19CEEC13}"/>
              </a:ext>
            </a:extLst>
          </p:cNvPr>
          <p:cNvSpPr/>
          <p:nvPr/>
        </p:nvSpPr>
        <p:spPr>
          <a:xfrm>
            <a:off x="3504177" y="2108030"/>
            <a:ext cx="2997792" cy="33507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60ED0A-484B-EEF9-9631-2E6580C5D484}"/>
              </a:ext>
            </a:extLst>
          </p:cNvPr>
          <p:cNvSpPr/>
          <p:nvPr/>
        </p:nvSpPr>
        <p:spPr>
          <a:xfrm>
            <a:off x="3504176" y="2108030"/>
            <a:ext cx="299779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83576B-D432-14B3-A94B-C566E9606385}"/>
              </a:ext>
            </a:extLst>
          </p:cNvPr>
          <p:cNvSpPr/>
          <p:nvPr/>
        </p:nvSpPr>
        <p:spPr>
          <a:xfrm>
            <a:off x="1663104" y="1213574"/>
            <a:ext cx="493535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NetCore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6C1CB3-FBCF-FA94-753A-298C5224EF95}"/>
              </a:ext>
            </a:extLst>
          </p:cNvPr>
          <p:cNvSpPr/>
          <p:nvPr/>
        </p:nvSpPr>
        <p:spPr>
          <a:xfrm>
            <a:off x="3651882" y="3545601"/>
            <a:ext cx="1369555" cy="66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069AA3-D0FF-F38B-B1CD-596C4F34256F}"/>
              </a:ext>
            </a:extLst>
          </p:cNvPr>
          <p:cNvSpPr/>
          <p:nvPr/>
        </p:nvSpPr>
        <p:spPr>
          <a:xfrm>
            <a:off x="5132415" y="3545602"/>
            <a:ext cx="1369555" cy="664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DF3EB6-E82E-FED5-C7C8-A9353B42782F}"/>
              </a:ext>
            </a:extLst>
          </p:cNvPr>
          <p:cNvSpPr/>
          <p:nvPr/>
        </p:nvSpPr>
        <p:spPr>
          <a:xfrm>
            <a:off x="6856974" y="859167"/>
            <a:ext cx="3109372" cy="51396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093B2C-E3DD-98A2-9EE8-FEF1F4DC7BAF}"/>
              </a:ext>
            </a:extLst>
          </p:cNvPr>
          <p:cNvSpPr/>
          <p:nvPr/>
        </p:nvSpPr>
        <p:spPr>
          <a:xfrm>
            <a:off x="6868224" y="859167"/>
            <a:ext cx="310937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BC509-3961-A1EA-9494-32168A35A319}"/>
              </a:ext>
            </a:extLst>
          </p:cNvPr>
          <p:cNvSpPr/>
          <p:nvPr/>
        </p:nvSpPr>
        <p:spPr>
          <a:xfrm>
            <a:off x="7304458" y="1665404"/>
            <a:ext cx="2195483" cy="403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E4284-40FE-2F3F-2674-7EE394587663}"/>
              </a:ext>
            </a:extLst>
          </p:cNvPr>
          <p:cNvSpPr/>
          <p:nvPr/>
        </p:nvSpPr>
        <p:spPr>
          <a:xfrm>
            <a:off x="7304458" y="1665404"/>
            <a:ext cx="219548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Logic</a:t>
            </a:r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4514BC1E-05FA-27C7-C34A-1E287B959D18}"/>
              </a:ext>
            </a:extLst>
          </p:cNvPr>
          <p:cNvSpPr/>
          <p:nvPr/>
        </p:nvSpPr>
        <p:spPr>
          <a:xfrm>
            <a:off x="4753714" y="3381438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6CE6739D-8F6E-1BD8-ECD8-92BF52E77A4F}"/>
              </a:ext>
            </a:extLst>
          </p:cNvPr>
          <p:cNvSpPr/>
          <p:nvPr/>
        </p:nvSpPr>
        <p:spPr>
          <a:xfrm rot="10800000">
            <a:off x="4735732" y="4101376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2A40B8-7FEA-C7EC-4287-6442FA4A888B}"/>
              </a:ext>
            </a:extLst>
          </p:cNvPr>
          <p:cNvSpPr/>
          <p:nvPr/>
        </p:nvSpPr>
        <p:spPr>
          <a:xfrm>
            <a:off x="7456091" y="35946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Handler / Logic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313BE6-0C11-5314-4060-491A89463CBB}"/>
              </a:ext>
            </a:extLst>
          </p:cNvPr>
          <p:cNvSpPr/>
          <p:nvPr/>
        </p:nvSpPr>
        <p:spPr>
          <a:xfrm>
            <a:off x="7456091" y="471698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C24C36-D7F0-E71B-8247-9E46F75B0AF8}"/>
              </a:ext>
            </a:extLst>
          </p:cNvPr>
          <p:cNvSpPr/>
          <p:nvPr/>
        </p:nvSpPr>
        <p:spPr>
          <a:xfrm>
            <a:off x="7456091" y="242408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AD07BE-6779-BD06-E899-6D943D00D196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>
            <a:off x="8206584" y="2971800"/>
            <a:ext cx="0" cy="622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5FABA5-0F77-A5B9-D01C-C148779054F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8206584" y="4142417"/>
            <a:ext cx="0" cy="57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2BBB22F-E1C5-761A-9050-89E550AF20AE}"/>
              </a:ext>
            </a:extLst>
          </p:cNvPr>
          <p:cNvCxnSpPr>
            <a:stCxn id="29" idx="3"/>
            <a:endCxn id="30" idx="3"/>
          </p:cNvCxnSpPr>
          <p:nvPr/>
        </p:nvCxnSpPr>
        <p:spPr>
          <a:xfrm flipV="1">
            <a:off x="8957077" y="2697941"/>
            <a:ext cx="12700" cy="2292905"/>
          </a:xfrm>
          <a:prstGeom prst="bentConnector3">
            <a:avLst>
              <a:gd name="adj1" fmla="val 25731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34332E44-DF98-1FFC-0AA6-B03CB8520DAF}"/>
              </a:ext>
            </a:extLst>
          </p:cNvPr>
          <p:cNvSpPr/>
          <p:nvPr/>
        </p:nvSpPr>
        <p:spPr>
          <a:xfrm>
            <a:off x="6347357" y="3464009"/>
            <a:ext cx="1141976" cy="80909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SendTo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5E7E7-98D6-F809-8FC1-92F1D5BA84CF}"/>
              </a:ext>
            </a:extLst>
          </p:cNvPr>
          <p:cNvSpPr txBox="1"/>
          <p:nvPr/>
        </p:nvSpPr>
        <p:spPr>
          <a:xfrm>
            <a:off x="4286037" y="2870330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Sending=false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A77959-D7F2-4747-8A83-C4F486DB9E5C}"/>
              </a:ext>
            </a:extLst>
          </p:cNvPr>
          <p:cNvSpPr/>
          <p:nvPr/>
        </p:nvSpPr>
        <p:spPr>
          <a:xfrm>
            <a:off x="1756348" y="3291929"/>
            <a:ext cx="1013525" cy="11713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IOCP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825FE622-7497-BBF3-BCA5-FC4C1FFA527E}"/>
              </a:ext>
            </a:extLst>
          </p:cNvPr>
          <p:cNvSpPr/>
          <p:nvPr/>
        </p:nvSpPr>
        <p:spPr>
          <a:xfrm>
            <a:off x="2618942" y="3476284"/>
            <a:ext cx="1141976" cy="80909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89284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1DC24-A012-0BA4-DBAD-E18619DA7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0E16A68-9D6B-8D97-2D87-A11DF462BA33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F61116-9C29-F946-036D-C86B295D8E1B}"/>
              </a:ext>
            </a:extLst>
          </p:cNvPr>
          <p:cNvSpPr/>
          <p:nvPr/>
        </p:nvSpPr>
        <p:spPr>
          <a:xfrm>
            <a:off x="1235867" y="1385887"/>
            <a:ext cx="7920000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FB3BC6-609A-E54A-6107-0677546CA3FD}"/>
              </a:ext>
            </a:extLst>
          </p:cNvPr>
          <p:cNvSpPr/>
          <p:nvPr/>
        </p:nvSpPr>
        <p:spPr>
          <a:xfrm>
            <a:off x="1235867" y="4271961"/>
            <a:ext cx="3960000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602DCB-B211-9788-0CD7-341A7E157055}"/>
              </a:ext>
            </a:extLst>
          </p:cNvPr>
          <p:cNvSpPr/>
          <p:nvPr/>
        </p:nvSpPr>
        <p:spPr>
          <a:xfrm>
            <a:off x="5195867" y="4271961"/>
            <a:ext cx="3960000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BB198-C442-6094-9F4C-60A84D13AA3B}"/>
              </a:ext>
            </a:extLst>
          </p:cNvPr>
          <p:cNvSpPr/>
          <p:nvPr/>
        </p:nvSpPr>
        <p:spPr>
          <a:xfrm>
            <a:off x="1235866" y="1385887"/>
            <a:ext cx="7919999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CB784-0C6E-16D8-A5AF-F229BEA3B56D}"/>
              </a:ext>
            </a:extLst>
          </p:cNvPr>
          <p:cNvSpPr/>
          <p:nvPr/>
        </p:nvSpPr>
        <p:spPr>
          <a:xfrm>
            <a:off x="1235866" y="4271960"/>
            <a:ext cx="3960001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65F2B-B562-D5F8-8118-326B237ACC93}"/>
              </a:ext>
            </a:extLst>
          </p:cNvPr>
          <p:cNvSpPr/>
          <p:nvPr/>
        </p:nvSpPr>
        <p:spPr>
          <a:xfrm>
            <a:off x="5195866" y="4271960"/>
            <a:ext cx="3960001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6BB2627F-83DA-BEAC-7314-4B6FE4007AB4}"/>
              </a:ext>
            </a:extLst>
          </p:cNvPr>
          <p:cNvSpPr/>
          <p:nvPr/>
        </p:nvSpPr>
        <p:spPr>
          <a:xfrm>
            <a:off x="4206456" y="2493166"/>
            <a:ext cx="1978818" cy="942975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36729D60-B56A-6AAD-DFA0-918D57580406}"/>
              </a:ext>
            </a:extLst>
          </p:cNvPr>
          <p:cNvSpPr/>
          <p:nvPr/>
        </p:nvSpPr>
        <p:spPr>
          <a:xfrm>
            <a:off x="1351338" y="4869052"/>
            <a:ext cx="1341856" cy="89893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65E45180-5D97-DD1D-83DE-3B0D6B69BC9C}"/>
              </a:ext>
            </a:extLst>
          </p:cNvPr>
          <p:cNvSpPr/>
          <p:nvPr/>
        </p:nvSpPr>
        <p:spPr>
          <a:xfrm>
            <a:off x="2808665" y="4869052"/>
            <a:ext cx="1341856" cy="89893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4" name="구름 13">
            <a:extLst>
              <a:ext uri="{FF2B5EF4-FFF2-40B4-BE49-F238E27FC236}">
                <a16:creationId xmlns:a16="http://schemas.microsoft.com/office/drawing/2014/main" id="{0E5C097D-DD54-8E86-6C79-B23D9E42AD8F}"/>
              </a:ext>
            </a:extLst>
          </p:cNvPr>
          <p:cNvSpPr/>
          <p:nvPr/>
        </p:nvSpPr>
        <p:spPr>
          <a:xfrm>
            <a:off x="5425072" y="4869052"/>
            <a:ext cx="1341856" cy="89893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5" name="구름 14">
            <a:extLst>
              <a:ext uri="{FF2B5EF4-FFF2-40B4-BE49-F238E27FC236}">
                <a16:creationId xmlns:a16="http://schemas.microsoft.com/office/drawing/2014/main" id="{7B1F8582-8EBC-5026-5414-D87A84188E79}"/>
              </a:ext>
            </a:extLst>
          </p:cNvPr>
          <p:cNvSpPr/>
          <p:nvPr/>
        </p:nvSpPr>
        <p:spPr>
          <a:xfrm>
            <a:off x="6996133" y="4869052"/>
            <a:ext cx="1341856" cy="89893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02486AFE-27FA-0A7C-8856-ECDC9BA7C13F}"/>
              </a:ext>
            </a:extLst>
          </p:cNvPr>
          <p:cNvSpPr/>
          <p:nvPr/>
        </p:nvSpPr>
        <p:spPr>
          <a:xfrm>
            <a:off x="4124886" y="413790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8E9C3EC-6B94-CAFC-C133-ED2D55AE1493}"/>
              </a:ext>
            </a:extLst>
          </p:cNvPr>
          <p:cNvSpPr/>
          <p:nvPr/>
        </p:nvSpPr>
        <p:spPr>
          <a:xfrm>
            <a:off x="4559762" y="413790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93AF-89B3-935D-5AF0-EE3AA322296E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전체구조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828CDE-7C38-A423-4A0F-FC18B0ACC4B5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CF48A2-60A6-67A8-DEA0-156582B5348C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40213211-FDF6-ACE6-AF3E-B3B737B6861A}"/>
              </a:ext>
            </a:extLst>
          </p:cNvPr>
          <p:cNvSpPr/>
          <p:nvPr/>
        </p:nvSpPr>
        <p:spPr>
          <a:xfrm>
            <a:off x="5294183" y="4132069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EB4A738-D70B-7CCE-1657-1C37B8969F18}"/>
              </a:ext>
            </a:extLst>
          </p:cNvPr>
          <p:cNvSpPr/>
          <p:nvPr/>
        </p:nvSpPr>
        <p:spPr>
          <a:xfrm>
            <a:off x="5729059" y="4132068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D87FF-4280-218D-AE4A-1136C4BC6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4D419-E5DA-BF36-556B-2C5411C136AE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B666F-1EC3-03E2-8D63-4412A546EF04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6D288E-D359-448E-A4FA-AF7B96FE63FE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5FF19-86BC-21D8-89AD-4CAAD74BC1F8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0A125-6EFE-113D-0C0D-01C3CB09B163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081DE7-8C39-2471-3100-6F5AD027FDD6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C70B8A-31F7-9F31-2CE9-9FCE836995E5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B44EB-987C-9517-862A-51BF9C51876E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BFD4F-B7EE-A727-C9CA-75A7E27EE697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1FE91-2167-1211-AC1B-32CB11CFEECB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64D4F0C6-4F2C-D49E-CEAC-7A23C5D350CD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1FCF9C3-F597-83E4-6A9B-1A3974B353D3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0C199C82-89F8-7F86-9612-0414DAD0FB0A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E17A5F6-1D3C-5F21-CB6B-348C59D34FDB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7EABA97-9539-F34D-7EC6-1A05CE8B5626}"/>
              </a:ext>
            </a:extLst>
          </p:cNvPr>
          <p:cNvSpPr/>
          <p:nvPr/>
        </p:nvSpPr>
        <p:spPr>
          <a:xfrm>
            <a:off x="1241288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</a:t>
            </a:r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26BA3F-BA4D-B2F4-2B70-B7E3101790D9}"/>
              </a:ext>
            </a:extLst>
          </p:cNvPr>
          <p:cNvSpPr/>
          <p:nvPr/>
        </p:nvSpPr>
        <p:spPr>
          <a:xfrm>
            <a:off x="3907908" y="3653853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03780-15E7-AA5E-82CE-D729D26038A5}"/>
              </a:ext>
            </a:extLst>
          </p:cNvPr>
          <p:cNvSpPr/>
          <p:nvPr/>
        </p:nvSpPr>
        <p:spPr>
          <a:xfrm>
            <a:off x="4223740" y="54089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340499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B8AB-0F17-774C-6EA8-2A5A8B56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8FC132B-F276-FD8C-2832-C1BD57FD2259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A76BC-7C60-4BAD-608E-383E599FE3AF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D553C1-5E5A-1581-7FD5-8D1D1F435DAF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DA8B06-5AE4-9E25-6942-F53B1A3F326B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E8FB8-2229-4C4D-166D-A4D388AF6D6D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471A9-8F5A-1F40-A6F1-178FB4DFA209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42558-0B51-1346-B8A1-DBB4B0883343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E8FD4-53DA-F8AF-B850-79E1B4812D1C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요청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B42B1F-3638-D4E4-41E1-A14BCAE35D0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CAC4D-59AD-2623-CA83-FDA41163FC05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A4AC1CE0-0B07-2419-BE4B-3989A6AC9431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580B3DC-C5F6-3013-8A2C-CA26ED780F70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675D2CA-9FD3-85D8-B238-F4465A95CC45}"/>
              </a:ext>
            </a:extLst>
          </p:cNvPr>
          <p:cNvSpPr/>
          <p:nvPr/>
        </p:nvSpPr>
        <p:spPr>
          <a:xfrm>
            <a:off x="1241288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C5F310-8695-1813-0641-94EC2561BDD5}"/>
              </a:ext>
            </a:extLst>
          </p:cNvPr>
          <p:cNvSpPr/>
          <p:nvPr/>
        </p:nvSpPr>
        <p:spPr>
          <a:xfrm>
            <a:off x="1334462" y="5024580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635AB7-0E23-D561-E087-0C4CEA7C72EC}"/>
              </a:ext>
            </a:extLst>
          </p:cNvPr>
          <p:cNvSpPr/>
          <p:nvPr/>
        </p:nvSpPr>
        <p:spPr>
          <a:xfrm>
            <a:off x="4223740" y="54089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6F4F91-A23A-2388-06FF-37FAE4A46B55}"/>
              </a:ext>
            </a:extLst>
          </p:cNvPr>
          <p:cNvSpPr/>
          <p:nvPr/>
        </p:nvSpPr>
        <p:spPr>
          <a:xfrm>
            <a:off x="3907908" y="363363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2C1599-5CFD-748A-0A49-130D483C0F07}"/>
              </a:ext>
            </a:extLst>
          </p:cNvPr>
          <p:cNvSpPr/>
          <p:nvPr/>
        </p:nvSpPr>
        <p:spPr>
          <a:xfrm>
            <a:off x="3907908" y="3238030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86360C8-AE35-5229-CC87-9ABB48643426}"/>
              </a:ext>
            </a:extLst>
          </p:cNvPr>
          <p:cNvSpPr/>
          <p:nvPr/>
        </p:nvSpPr>
        <p:spPr>
          <a:xfrm>
            <a:off x="8404007" y="4580591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927934-A27E-80AF-97EA-38AF61769820}"/>
              </a:ext>
            </a:extLst>
          </p:cNvPr>
          <p:cNvSpPr/>
          <p:nvPr/>
        </p:nvSpPr>
        <p:spPr>
          <a:xfrm>
            <a:off x="8495445" y="4955007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461AF0-2EB8-313A-6032-4B1CF7423C9E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8F6F19-C72F-43DE-B17A-899531E9F686}"/>
              </a:ext>
            </a:extLst>
          </p:cNvPr>
          <p:cNvSpPr/>
          <p:nvPr/>
        </p:nvSpPr>
        <p:spPr>
          <a:xfrm>
            <a:off x="6349165" y="513774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</p:spTree>
    <p:extLst>
      <p:ext uri="{BB962C8B-B14F-4D97-AF65-F5344CB8AC3E}">
        <p14:creationId xmlns:p14="http://schemas.microsoft.com/office/powerpoint/2010/main" val="114711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CB45-C11E-E547-5ED4-C705EEC6E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8B3384-8347-E58A-B0BF-C942606C2FDA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C215AF-9F07-08D0-ABF2-0424B26F5429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6B473D-D1DD-EE47-7214-D6A85EBB5C18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BC2BAF-B867-CF3A-FAFF-A4FFA59DBA0C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A66746-5AC0-77DA-F807-D89B9E800AB5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65D116-E4B1-096A-A4CE-09F05189FAB3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D1B34B-054D-353B-E2C2-868125E8E336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FB6681-C206-6F36-F82F-B73FEFC78807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결과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AB11F-3FA9-9865-40C0-D73907E35ECA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5DE9F8-511A-3B8B-C1BA-47C15B805D50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46FF9126-D814-391D-E7E8-36DB072D5B9E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6858F7-F394-B0CA-DDCD-89E6119A3181}"/>
              </a:ext>
            </a:extLst>
          </p:cNvPr>
          <p:cNvSpPr/>
          <p:nvPr/>
        </p:nvSpPr>
        <p:spPr>
          <a:xfrm>
            <a:off x="4223740" y="54089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27E262-4C0F-7798-8E15-29CA03A4DFCD}"/>
              </a:ext>
            </a:extLst>
          </p:cNvPr>
          <p:cNvSpPr/>
          <p:nvPr/>
        </p:nvSpPr>
        <p:spPr>
          <a:xfrm>
            <a:off x="3907908" y="3238030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7B08BF-D63A-FCC5-4FBB-6F4C2C90BAEE}"/>
              </a:ext>
            </a:extLst>
          </p:cNvPr>
          <p:cNvSpPr/>
          <p:nvPr/>
        </p:nvSpPr>
        <p:spPr>
          <a:xfrm>
            <a:off x="6501565" y="48945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73E993F-6ED0-C8C0-1B4E-A693E43DEB50}"/>
              </a:ext>
            </a:extLst>
          </p:cNvPr>
          <p:cNvSpPr/>
          <p:nvPr/>
        </p:nvSpPr>
        <p:spPr>
          <a:xfrm rot="10800000">
            <a:off x="8277358" y="4747638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EFFC5F-9067-1552-B4B6-37CB941E793E}"/>
              </a:ext>
            </a:extLst>
          </p:cNvPr>
          <p:cNvSpPr/>
          <p:nvPr/>
        </p:nvSpPr>
        <p:spPr>
          <a:xfrm>
            <a:off x="8601308" y="512205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7A9275-158B-733A-DD14-1137B07E43AA}"/>
              </a:ext>
            </a:extLst>
          </p:cNvPr>
          <p:cNvSpPr/>
          <p:nvPr/>
        </p:nvSpPr>
        <p:spPr>
          <a:xfrm>
            <a:off x="6501565" y="5292531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EF01DE-BF0D-86A3-18DF-D553AE2683D3}"/>
              </a:ext>
            </a:extLst>
          </p:cNvPr>
          <p:cNvSpPr/>
          <p:nvPr/>
        </p:nvSpPr>
        <p:spPr>
          <a:xfrm>
            <a:off x="3907908" y="3633633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76023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69B80-3138-3C38-E18F-60DD09AA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8251A88-8A65-F83E-C7B3-5FB97D99B95D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BCDD40-AD2E-CF78-A9D4-2B54A65F0870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5E5786-EFD0-48DA-F26E-98C0467A52DB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599708-D68B-1E95-9D37-B87F42B18E13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CBC8B3-E56B-B143-2A2B-9921B2D12E2C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55FC1-085F-5812-7929-E6A20E138450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F49D77-FE4B-60DC-76CC-4007DCCB0B26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5C16C6-005E-BA96-FDA7-FB05E16EED2C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864ACA-D4DB-E688-06FE-1BA99B3662C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AA8736-84CC-5F86-DFA5-503EB524D627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ADD4FF9B-A5A9-5162-2E3E-65ECCE535FCC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DD91EE1-0654-E388-9B22-C0C88A5BBCDA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B4F817CF-796F-0DCC-D970-286EB1D07E60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55122D9-9402-FADA-B4AA-E2776F1804B5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C229DEE-684E-6DFE-DAF7-9E501FE9B4D7}"/>
              </a:ext>
            </a:extLst>
          </p:cNvPr>
          <p:cNvSpPr/>
          <p:nvPr/>
        </p:nvSpPr>
        <p:spPr>
          <a:xfrm>
            <a:off x="1241288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4EDB63-7E9C-B27C-0D6D-95ADF6B215A2}"/>
              </a:ext>
            </a:extLst>
          </p:cNvPr>
          <p:cNvSpPr/>
          <p:nvPr/>
        </p:nvSpPr>
        <p:spPr>
          <a:xfrm>
            <a:off x="1334462" y="5024580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49D608-A0BC-B07B-99B6-543096DB9905}"/>
              </a:ext>
            </a:extLst>
          </p:cNvPr>
          <p:cNvSpPr/>
          <p:nvPr/>
        </p:nvSpPr>
        <p:spPr>
          <a:xfrm>
            <a:off x="4223740" y="54089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427680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430</Words>
  <Application>Microsoft Office PowerPoint</Application>
  <PresentationFormat>와이드스크린</PresentationFormat>
  <Paragraphs>251</Paragraphs>
  <Slides>31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Seungjun Pi</dc:creator>
  <cp:lastModifiedBy>Seungjun Pi</cp:lastModifiedBy>
  <cp:revision>16</cp:revision>
  <dcterms:created xsi:type="dcterms:W3CDTF">2024-10-21T01:36:01Z</dcterms:created>
  <dcterms:modified xsi:type="dcterms:W3CDTF">2025-02-03T08:32:19Z</dcterms:modified>
</cp:coreProperties>
</file>