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6" r:id="rId3"/>
    <p:sldId id="263" r:id="rId4"/>
    <p:sldId id="268" r:id="rId5"/>
    <p:sldId id="269" r:id="rId6"/>
    <p:sldId id="264" r:id="rId7"/>
    <p:sldId id="273" r:id="rId8"/>
    <p:sldId id="274" r:id="rId9"/>
    <p:sldId id="275" r:id="rId10"/>
    <p:sldId id="276" r:id="rId11"/>
    <p:sldId id="277" r:id="rId12"/>
    <p:sldId id="265" r:id="rId13"/>
    <p:sldId id="278" r:id="rId14"/>
    <p:sldId id="279" r:id="rId15"/>
    <p:sldId id="282" r:id="rId16"/>
    <p:sldId id="283" r:id="rId17"/>
    <p:sldId id="261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84402-3203-48FD-AA62-654CCEDF1423}" v="21" dt="2024-12-05T02:40:54.037"/>
    <p1510:client id="{EA780D43-0418-4B08-9519-2AD54D641955}" v="122" dt="2024-12-05T11:52:2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3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un Pi" userId="b8327d33bf926e82" providerId="LiveId" clId="{94184402-3203-48FD-AA62-654CCEDF1423}"/>
    <pc:docChg chg="undo custSel addSld delSld modSld sldOrd">
      <pc:chgData name="Seungjun Pi" userId="b8327d33bf926e82" providerId="LiveId" clId="{94184402-3203-48FD-AA62-654CCEDF1423}" dt="2024-12-05T02:42:30.236" v="1146" actId="20577"/>
      <pc:docMkLst>
        <pc:docMk/>
      </pc:docMkLst>
      <pc:sldChg chg="addSp delSp modSp mod">
        <pc:chgData name="Seungjun Pi" userId="b8327d33bf926e82" providerId="LiveId" clId="{94184402-3203-48FD-AA62-654CCEDF1423}" dt="2024-12-04T06:14:14.134" v="108"/>
        <pc:sldMkLst>
          <pc:docMk/>
          <pc:sldMk cId="1359666197" sldId="257"/>
        </pc:sldMkLst>
        <pc:spChg chg="mod">
          <ac:chgData name="Seungjun Pi" userId="b8327d33bf926e82" providerId="LiveId" clId="{94184402-3203-48FD-AA62-654CCEDF1423}" dt="2024-12-04T06:13:14.387" v="42" actId="1076"/>
          <ac:spMkLst>
            <pc:docMk/>
            <pc:sldMk cId="1359666197" sldId="257"/>
            <ac:spMk id="14" creationId="{6E94704B-769B-7AE7-EADE-CD0B50BC99F6}"/>
          </ac:spMkLst>
        </pc:spChg>
        <pc:spChg chg="add mod">
          <ac:chgData name="Seungjun Pi" userId="b8327d33bf926e82" providerId="LiveId" clId="{94184402-3203-48FD-AA62-654CCEDF1423}" dt="2024-12-04T06:11:54.512" v="17" actId="255"/>
          <ac:spMkLst>
            <pc:docMk/>
            <pc:sldMk cId="1359666197" sldId="257"/>
            <ac:spMk id="15" creationId="{BEBA46F8-967F-D247-A369-305ECC7FF472}"/>
          </ac:spMkLst>
        </pc:spChg>
        <pc:spChg chg="add mod">
          <ac:chgData name="Seungjun Pi" userId="b8327d33bf926e82" providerId="LiveId" clId="{94184402-3203-48FD-AA62-654CCEDF1423}" dt="2024-12-04T06:12:03.419" v="20" actId="255"/>
          <ac:spMkLst>
            <pc:docMk/>
            <pc:sldMk cId="1359666197" sldId="257"/>
            <ac:spMk id="16" creationId="{FC9840ED-7EB0-7347-7CDD-8170F21A391B}"/>
          </ac:spMkLst>
        </pc:spChg>
        <pc:spChg chg="add del mod">
          <ac:chgData name="Seungjun Pi" userId="b8327d33bf926e82" providerId="LiveId" clId="{94184402-3203-48FD-AA62-654CCEDF1423}" dt="2024-12-04T06:12:47.386" v="38" actId="478"/>
          <ac:spMkLst>
            <pc:docMk/>
            <pc:sldMk cId="1359666197" sldId="257"/>
            <ac:spMk id="17" creationId="{CB75A0F2-F04D-FDF2-4D75-3C293DC96EC5}"/>
          </ac:spMkLst>
        </pc:spChg>
        <pc:spChg chg="add mod">
          <ac:chgData name="Seungjun Pi" userId="b8327d33bf926e82" providerId="LiveId" clId="{94184402-3203-48FD-AA62-654CCEDF1423}" dt="2024-12-04T06:14:14.134" v="108"/>
          <ac:spMkLst>
            <pc:docMk/>
            <pc:sldMk cId="1359666197" sldId="257"/>
            <ac:spMk id="18" creationId="{D940D4D7-4EE6-2C6B-BEC5-6D518AD5F29D}"/>
          </ac:spMkLst>
        </pc:spChg>
      </pc:sldChg>
      <pc:sldChg chg="addSp delSp modSp mod">
        <pc:chgData name="Seungjun Pi" userId="b8327d33bf926e82" providerId="LiveId" clId="{94184402-3203-48FD-AA62-654CCEDF1423}" dt="2024-12-04T06:16:52.621" v="197" actId="1076"/>
        <pc:sldMkLst>
          <pc:docMk/>
          <pc:sldMk cId="1037056518" sldId="258"/>
        </pc:sldMkLst>
        <pc:spChg chg="mod">
          <ac:chgData name="Seungjun Pi" userId="b8327d33bf926e82" providerId="LiveId" clId="{94184402-3203-48FD-AA62-654CCEDF1423}" dt="2024-12-04T06:14:36.145" v="124" actId="20577"/>
          <ac:spMkLst>
            <pc:docMk/>
            <pc:sldMk cId="1037056518" sldId="258"/>
            <ac:spMk id="2" creationId="{E705C65D-FE6D-021C-1C2A-44209B822B15}"/>
          </ac:spMkLst>
        </pc:spChg>
        <pc:spChg chg="add del mod">
          <ac:chgData name="Seungjun Pi" userId="b8327d33bf926e82" providerId="LiveId" clId="{94184402-3203-48FD-AA62-654CCEDF1423}" dt="2024-12-04T06:13:13.239" v="41" actId="478"/>
          <ac:spMkLst>
            <pc:docMk/>
            <pc:sldMk cId="1037056518" sldId="258"/>
            <ac:spMk id="3" creationId="{3B519C18-1568-9978-B15C-3FE9BE296364}"/>
          </ac:spMkLst>
        </pc:spChg>
        <pc:spChg chg="add del mod">
          <ac:chgData name="Seungjun Pi" userId="b8327d33bf926e82" providerId="LiveId" clId="{94184402-3203-48FD-AA62-654CCEDF1423}" dt="2024-12-04T06:14:33.730" v="119" actId="478"/>
          <ac:spMkLst>
            <pc:docMk/>
            <pc:sldMk cId="1037056518" sldId="258"/>
            <ac:spMk id="4" creationId="{19C5E8F8-7CE3-621E-B4A6-907EBE80AAAD}"/>
          </ac:spMkLst>
        </pc:spChg>
        <pc:spChg chg="add del mod">
          <ac:chgData name="Seungjun Pi" userId="b8327d33bf926e82" providerId="LiveId" clId="{94184402-3203-48FD-AA62-654CCEDF1423}" dt="2024-12-04T06:14:18.686" v="111" actId="478"/>
          <ac:spMkLst>
            <pc:docMk/>
            <pc:sldMk cId="1037056518" sldId="258"/>
            <ac:spMk id="5" creationId="{5F332A67-077A-180B-F40E-027A06317FCE}"/>
          </ac:spMkLst>
        </pc:spChg>
        <pc:spChg chg="mod">
          <ac:chgData name="Seungjun Pi" userId="b8327d33bf926e82" providerId="LiveId" clId="{94184402-3203-48FD-AA62-654CCEDF1423}" dt="2024-12-04T06:13:43.098" v="82" actId="1076"/>
          <ac:spMkLst>
            <pc:docMk/>
            <pc:sldMk cId="1037056518" sldId="258"/>
            <ac:spMk id="6" creationId="{F24F4550-CE25-2387-43FD-1940A3E94939}"/>
          </ac:spMkLst>
        </pc:spChg>
        <pc:spChg chg="mod">
          <ac:chgData name="Seungjun Pi" userId="b8327d33bf926e82" providerId="LiveId" clId="{94184402-3203-48FD-AA62-654CCEDF1423}" dt="2024-12-04T06:13:43.098" v="82" actId="1076"/>
          <ac:spMkLst>
            <pc:docMk/>
            <pc:sldMk cId="1037056518" sldId="258"/>
            <ac:spMk id="7" creationId="{BC18DEA2-6ED8-BD85-789C-B48212649B85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8" creationId="{3210E193-F986-1539-F70D-71260292230D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9" creationId="{16E04C4C-7BE5-0E23-B98D-8FFABEA15EE7}"/>
          </ac:spMkLst>
        </pc:spChg>
        <pc:spChg chg="mod">
          <ac:chgData name="Seungjun Pi" userId="b8327d33bf926e82" providerId="LiveId" clId="{94184402-3203-48FD-AA62-654CCEDF1423}" dt="2024-12-04T06:13:43.098" v="82" actId="1076"/>
          <ac:spMkLst>
            <pc:docMk/>
            <pc:sldMk cId="1037056518" sldId="258"/>
            <ac:spMk id="10" creationId="{A4B89145-B319-C318-BF6E-544B89FE3227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11" creationId="{E9F7B6DA-F591-51FA-436D-C2582DD0B98F}"/>
          </ac:spMkLst>
        </pc:spChg>
        <pc:spChg chg="mod">
          <ac:chgData name="Seungjun Pi" userId="b8327d33bf926e82" providerId="LiveId" clId="{94184402-3203-48FD-AA62-654CCEDF1423}" dt="2024-12-04T06:13:48.998" v="85" actId="1076"/>
          <ac:spMkLst>
            <pc:docMk/>
            <pc:sldMk cId="1037056518" sldId="258"/>
            <ac:spMk id="12" creationId="{7D64C1E1-C0D6-A22C-927F-05F81C5364B6}"/>
          </ac:spMkLst>
        </pc:spChg>
        <pc:spChg chg="del">
          <ac:chgData name="Seungjun Pi" userId="b8327d33bf926e82" providerId="LiveId" clId="{94184402-3203-48FD-AA62-654CCEDF1423}" dt="2024-12-04T06:12:52.034" v="40" actId="478"/>
          <ac:spMkLst>
            <pc:docMk/>
            <pc:sldMk cId="1037056518" sldId="258"/>
            <ac:spMk id="13" creationId="{A6D9FA9A-9BE5-467F-9F5A-0ED057D5B92B}"/>
          </ac:spMkLst>
        </pc:spChg>
        <pc:spChg chg="add mod">
          <ac:chgData name="Seungjun Pi" userId="b8327d33bf926e82" providerId="LiveId" clId="{94184402-3203-48FD-AA62-654CCEDF1423}" dt="2024-12-04T06:16:50.384" v="196" actId="1076"/>
          <ac:spMkLst>
            <pc:docMk/>
            <pc:sldMk cId="1037056518" sldId="258"/>
            <ac:spMk id="14" creationId="{77DC1B53-14F7-601D-48E3-C7B40FD9E8E8}"/>
          </ac:spMkLst>
        </pc:spChg>
        <pc:spChg chg="add mod">
          <ac:chgData name="Seungjun Pi" userId="b8327d33bf926e82" providerId="LiveId" clId="{94184402-3203-48FD-AA62-654CCEDF1423}" dt="2024-12-04T06:16:52.621" v="197" actId="1076"/>
          <ac:spMkLst>
            <pc:docMk/>
            <pc:sldMk cId="1037056518" sldId="258"/>
            <ac:spMk id="15" creationId="{2D1C89ED-9D27-5886-41BE-B57C438C2946}"/>
          </ac:spMkLst>
        </pc:spChg>
      </pc:sldChg>
      <pc:sldChg chg="delSp modSp add del mod">
        <pc:chgData name="Seungjun Pi" userId="b8327d33bf926e82" providerId="LiveId" clId="{94184402-3203-48FD-AA62-654CCEDF1423}" dt="2024-12-04T06:17:00.411" v="198" actId="47"/>
        <pc:sldMkLst>
          <pc:docMk/>
          <pc:sldMk cId="2071319986" sldId="259"/>
        </pc:sldMkLst>
        <pc:spChg chg="del">
          <ac:chgData name="Seungjun Pi" userId="b8327d33bf926e82" providerId="LiveId" clId="{94184402-3203-48FD-AA62-654CCEDF1423}" dt="2024-12-04T06:14:27.552" v="113" actId="478"/>
          <ac:spMkLst>
            <pc:docMk/>
            <pc:sldMk cId="2071319986" sldId="259"/>
            <ac:spMk id="13" creationId="{10BFB798-3954-EBD9-ED7E-6C3FD11BE1BB}"/>
          </ac:spMkLst>
        </pc:spChg>
        <pc:spChg chg="del">
          <ac:chgData name="Seungjun Pi" userId="b8327d33bf926e82" providerId="LiveId" clId="{94184402-3203-48FD-AA62-654CCEDF1423}" dt="2024-12-04T06:14:27.881" v="114" actId="478"/>
          <ac:spMkLst>
            <pc:docMk/>
            <pc:sldMk cId="2071319986" sldId="259"/>
            <ac:spMk id="14" creationId="{2E2EED68-74EC-50EE-391E-CB2C80753F5C}"/>
          </ac:spMkLst>
        </pc:spChg>
        <pc:spChg chg="mod">
          <ac:chgData name="Seungjun Pi" userId="b8327d33bf926e82" providerId="LiveId" clId="{94184402-3203-48FD-AA62-654CCEDF1423}" dt="2024-12-04T06:14:28.784" v="115" actId="6549"/>
          <ac:spMkLst>
            <pc:docMk/>
            <pc:sldMk cId="2071319986" sldId="259"/>
            <ac:spMk id="15" creationId="{9B065547-446B-4FFC-80B8-A7A37526363C}"/>
          </ac:spMkLst>
        </pc:spChg>
      </pc:sldChg>
      <pc:sldChg chg="addSp delSp modSp add mod ord">
        <pc:chgData name="Seungjun Pi" userId="b8327d33bf926e82" providerId="LiveId" clId="{94184402-3203-48FD-AA62-654CCEDF1423}" dt="2024-12-04T06:19:59.639" v="238" actId="478"/>
        <pc:sldMkLst>
          <pc:docMk/>
          <pc:sldMk cId="2009654453" sldId="260"/>
        </pc:sldMkLst>
        <pc:spChg chg="add mod">
          <ac:chgData name="Seungjun Pi" userId="b8327d33bf926e82" providerId="LiveId" clId="{94184402-3203-48FD-AA62-654CCEDF1423}" dt="2024-12-04T06:17:11.181" v="199"/>
          <ac:spMkLst>
            <pc:docMk/>
            <pc:sldMk cId="2009654453" sldId="260"/>
            <ac:spMk id="3" creationId="{A184A657-E297-1F91-2CAA-8E6E43B104F6}"/>
          </ac:spMkLst>
        </pc:spChg>
        <pc:spChg chg="mod">
          <ac:chgData name="Seungjun Pi" userId="b8327d33bf926e82" providerId="LiveId" clId="{94184402-3203-48FD-AA62-654CCEDF1423}" dt="2024-12-04T06:17:23.453" v="200" actId="1076"/>
          <ac:spMkLst>
            <pc:docMk/>
            <pc:sldMk cId="2009654453" sldId="260"/>
            <ac:spMk id="4" creationId="{2C9A536E-DE16-21D9-6DA3-62010F12E70D}"/>
          </ac:spMkLst>
        </pc:spChg>
        <pc:spChg chg="add mod">
          <ac:chgData name="Seungjun Pi" userId="b8327d33bf926e82" providerId="LiveId" clId="{94184402-3203-48FD-AA62-654CCEDF1423}" dt="2024-12-04T06:17:11.181" v="199"/>
          <ac:spMkLst>
            <pc:docMk/>
            <pc:sldMk cId="2009654453" sldId="260"/>
            <ac:spMk id="5" creationId="{4DBF2E8F-0B8D-7B36-8132-2740107869E8}"/>
          </ac:spMkLst>
        </pc:spChg>
        <pc:spChg chg="add mod">
          <ac:chgData name="Seungjun Pi" userId="b8327d33bf926e82" providerId="LiveId" clId="{94184402-3203-48FD-AA62-654CCEDF1423}" dt="2024-12-04T06:18:22.928" v="221" actId="1076"/>
          <ac:spMkLst>
            <pc:docMk/>
            <pc:sldMk cId="2009654453" sldId="260"/>
            <ac:spMk id="13" creationId="{89F9ED07-BFD9-5832-6943-02E13AE4E0BD}"/>
          </ac:spMkLst>
        </pc:spChg>
        <pc:spChg chg="add del mod">
          <ac:chgData name="Seungjun Pi" userId="b8327d33bf926e82" providerId="LiveId" clId="{94184402-3203-48FD-AA62-654CCEDF1423}" dt="2024-12-04T06:19:59.639" v="238" actId="478"/>
          <ac:spMkLst>
            <pc:docMk/>
            <pc:sldMk cId="2009654453" sldId="260"/>
            <ac:spMk id="14" creationId="{E3E3A021-DBFB-3773-9964-311D6B8DA0C7}"/>
          </ac:spMkLst>
        </pc:spChg>
      </pc:sldChg>
      <pc:sldChg chg="addSp modSp add mod">
        <pc:chgData name="Seungjun Pi" userId="b8327d33bf926e82" providerId="LiveId" clId="{94184402-3203-48FD-AA62-654CCEDF1423}" dt="2024-12-04T06:53:06.876" v="367" actId="20577"/>
        <pc:sldMkLst>
          <pc:docMk/>
          <pc:sldMk cId="3038347933" sldId="261"/>
        </pc:sldMkLst>
        <pc:spChg chg="add mod">
          <ac:chgData name="Seungjun Pi" userId="b8327d33bf926e82" providerId="LiveId" clId="{94184402-3203-48FD-AA62-654CCEDF1423}" dt="2024-12-04T06:19:55.082" v="237"/>
          <ac:spMkLst>
            <pc:docMk/>
            <pc:sldMk cId="3038347933" sldId="261"/>
            <ac:spMk id="3" creationId="{50223195-98E7-DF43-33AE-BBF6DC31BD64}"/>
          </ac:spMkLst>
        </pc:spChg>
        <pc:spChg chg="add mod">
          <ac:chgData name="Seungjun Pi" userId="b8327d33bf926e82" providerId="LiveId" clId="{94184402-3203-48FD-AA62-654CCEDF1423}" dt="2024-12-04T06:21:56.823" v="327" actId="20577"/>
          <ac:spMkLst>
            <pc:docMk/>
            <pc:sldMk cId="3038347933" sldId="261"/>
            <ac:spMk id="4" creationId="{AF733F00-29D4-7447-295E-ECFE8D3BDA6B}"/>
          </ac:spMkLst>
        </pc:spChg>
        <pc:spChg chg="add mod">
          <ac:chgData name="Seungjun Pi" userId="b8327d33bf926e82" providerId="LiveId" clId="{94184402-3203-48FD-AA62-654CCEDF1423}" dt="2024-12-04T06:21:21.207" v="322" actId="207"/>
          <ac:spMkLst>
            <pc:docMk/>
            <pc:sldMk cId="3038347933" sldId="261"/>
            <ac:spMk id="5" creationId="{24CDFAD7-05CB-1BFF-ABFF-EDE4F5096335}"/>
          </ac:spMkLst>
        </pc:spChg>
        <pc:spChg chg="add mod">
          <ac:chgData name="Seungjun Pi" userId="b8327d33bf926e82" providerId="LiveId" clId="{94184402-3203-48FD-AA62-654CCEDF1423}" dt="2024-12-04T06:53:06.876" v="367" actId="20577"/>
          <ac:spMkLst>
            <pc:docMk/>
            <pc:sldMk cId="3038347933" sldId="261"/>
            <ac:spMk id="13" creationId="{DB26C237-A484-495D-4145-F830942A0AA2}"/>
          </ac:spMkLst>
        </pc:spChg>
        <pc:spChg chg="add mod">
          <ac:chgData name="Seungjun Pi" userId="b8327d33bf926e82" providerId="LiveId" clId="{94184402-3203-48FD-AA62-654CCEDF1423}" dt="2024-12-04T06:22:03.924" v="330" actId="20577"/>
          <ac:spMkLst>
            <pc:docMk/>
            <pc:sldMk cId="3038347933" sldId="261"/>
            <ac:spMk id="16" creationId="{2B8D55EA-36A0-5818-7F83-97957616833D}"/>
          </ac:spMkLst>
        </pc:spChg>
      </pc:sldChg>
      <pc:sldChg chg="modSp new mod">
        <pc:chgData name="Seungjun Pi" userId="b8327d33bf926e82" providerId="LiveId" clId="{94184402-3203-48FD-AA62-654CCEDF1423}" dt="2024-12-05T02:38:01.889" v="393" actId="20577"/>
        <pc:sldMkLst>
          <pc:docMk/>
          <pc:sldMk cId="2427499042" sldId="262"/>
        </pc:sldMkLst>
        <pc:spChg chg="mod">
          <ac:chgData name="Seungjun Pi" userId="b8327d33bf926e82" providerId="LiveId" clId="{94184402-3203-48FD-AA62-654CCEDF1423}" dt="2024-12-05T02:38:01.889" v="393" actId="20577"/>
          <ac:spMkLst>
            <pc:docMk/>
            <pc:sldMk cId="2427499042" sldId="262"/>
            <ac:spMk id="2" creationId="{1198D0BB-7BFA-EA32-6304-876546B1DC6C}"/>
          </ac:spMkLst>
        </pc:spChg>
      </pc:sldChg>
      <pc:sldChg chg="modSp add mod ord">
        <pc:chgData name="Seungjun Pi" userId="b8327d33bf926e82" providerId="LiveId" clId="{94184402-3203-48FD-AA62-654CCEDF1423}" dt="2024-12-05T02:39:39.894" v="773" actId="20577"/>
        <pc:sldMkLst>
          <pc:docMk/>
          <pc:sldMk cId="3204534172" sldId="263"/>
        </pc:sldMkLst>
        <pc:spChg chg="mod">
          <ac:chgData name="Seungjun Pi" userId="b8327d33bf926e82" providerId="LiveId" clId="{94184402-3203-48FD-AA62-654CCEDF1423}" dt="2024-12-05T02:38:54.214" v="532" actId="20577"/>
          <ac:spMkLst>
            <pc:docMk/>
            <pc:sldMk cId="3204534172" sldId="263"/>
            <ac:spMk id="2" creationId="{695691B0-CB36-C38A-8041-28C6B6DC5216}"/>
          </ac:spMkLst>
        </pc:spChg>
        <pc:spChg chg="mod">
          <ac:chgData name="Seungjun Pi" userId="b8327d33bf926e82" providerId="LiveId" clId="{94184402-3203-48FD-AA62-654CCEDF1423}" dt="2024-12-05T02:39:39.894" v="773" actId="20577"/>
          <ac:spMkLst>
            <pc:docMk/>
            <pc:sldMk cId="3204534172" sldId="263"/>
            <ac:spMk id="3" creationId="{6E2FE862-FBC1-22E0-D8A4-F02288FF28F6}"/>
          </ac:spMkLst>
        </pc:spChg>
      </pc:sldChg>
      <pc:sldChg chg="modSp add mod">
        <pc:chgData name="Seungjun Pi" userId="b8327d33bf926e82" providerId="LiveId" clId="{94184402-3203-48FD-AA62-654CCEDF1423}" dt="2024-12-05T02:40:52.022" v="1009" actId="20577"/>
        <pc:sldMkLst>
          <pc:docMk/>
          <pc:sldMk cId="3730611619" sldId="264"/>
        </pc:sldMkLst>
        <pc:spChg chg="mod">
          <ac:chgData name="Seungjun Pi" userId="b8327d33bf926e82" providerId="LiveId" clId="{94184402-3203-48FD-AA62-654CCEDF1423}" dt="2024-12-05T02:39:34.023" v="762" actId="20577"/>
          <ac:spMkLst>
            <pc:docMk/>
            <pc:sldMk cId="3730611619" sldId="264"/>
            <ac:spMk id="2" creationId="{785C8170-C911-7F8E-FA98-6147BA17A83A}"/>
          </ac:spMkLst>
        </pc:spChg>
        <pc:spChg chg="mod">
          <ac:chgData name="Seungjun Pi" userId="b8327d33bf926e82" providerId="LiveId" clId="{94184402-3203-48FD-AA62-654CCEDF1423}" dt="2024-12-05T02:40:52.022" v="1009" actId="20577"/>
          <ac:spMkLst>
            <pc:docMk/>
            <pc:sldMk cId="3730611619" sldId="264"/>
            <ac:spMk id="3" creationId="{4AD7FECA-7C5A-21DA-2380-E5DEE93678C3}"/>
          </ac:spMkLst>
        </pc:spChg>
      </pc:sldChg>
      <pc:sldChg chg="modSp add mod">
        <pc:chgData name="Seungjun Pi" userId="b8327d33bf926e82" providerId="LiveId" clId="{94184402-3203-48FD-AA62-654CCEDF1423}" dt="2024-12-05T02:42:30.236" v="1146" actId="20577"/>
        <pc:sldMkLst>
          <pc:docMk/>
          <pc:sldMk cId="587233532" sldId="265"/>
        </pc:sldMkLst>
        <pc:spChg chg="mod">
          <ac:chgData name="Seungjun Pi" userId="b8327d33bf926e82" providerId="LiveId" clId="{94184402-3203-48FD-AA62-654CCEDF1423}" dt="2024-12-05T02:41:21.350" v="1044" actId="20577"/>
          <ac:spMkLst>
            <pc:docMk/>
            <pc:sldMk cId="587233532" sldId="265"/>
            <ac:spMk id="2" creationId="{7C421D0D-3B0E-3BF9-7ECA-8513687B514B}"/>
          </ac:spMkLst>
        </pc:spChg>
        <pc:spChg chg="mod">
          <ac:chgData name="Seungjun Pi" userId="b8327d33bf926e82" providerId="LiveId" clId="{94184402-3203-48FD-AA62-654CCEDF1423}" dt="2024-12-05T02:42:30.236" v="1146" actId="20577"/>
          <ac:spMkLst>
            <pc:docMk/>
            <pc:sldMk cId="587233532" sldId="265"/>
            <ac:spMk id="3" creationId="{BA3F32CB-C8BE-CC46-5E54-D90723D427FD}"/>
          </ac:spMkLst>
        </pc:spChg>
      </pc:sldChg>
    </pc:docChg>
  </pc:docChgLst>
  <pc:docChgLst>
    <pc:chgData name="Seungjun Pi" userId="b8327d33bf926e82" providerId="LiveId" clId="{EA780D43-0418-4B08-9519-2AD54D641955}"/>
    <pc:docChg chg="undo custSel addSld delSld modSld sldOrd">
      <pc:chgData name="Seungjun Pi" userId="b8327d33bf926e82" providerId="LiveId" clId="{EA780D43-0418-4B08-9519-2AD54D641955}" dt="2024-12-05T12:18:09.860" v="2020" actId="478"/>
      <pc:docMkLst>
        <pc:docMk/>
      </pc:docMkLst>
      <pc:sldChg chg="del ord">
        <pc:chgData name="Seungjun Pi" userId="b8327d33bf926e82" providerId="LiveId" clId="{EA780D43-0418-4B08-9519-2AD54D641955}" dt="2024-12-05T11:10:36.151" v="1087" actId="47"/>
        <pc:sldMkLst>
          <pc:docMk/>
          <pc:sldMk cId="1359666197" sldId="257"/>
        </pc:sldMkLst>
      </pc:sldChg>
      <pc:sldChg chg="del">
        <pc:chgData name="Seungjun Pi" userId="b8327d33bf926e82" providerId="LiveId" clId="{EA780D43-0418-4B08-9519-2AD54D641955}" dt="2024-12-05T11:35:52.297" v="1829" actId="47"/>
        <pc:sldMkLst>
          <pc:docMk/>
          <pc:sldMk cId="1037056518" sldId="258"/>
        </pc:sldMkLst>
      </pc:sldChg>
      <pc:sldChg chg="del">
        <pc:chgData name="Seungjun Pi" userId="b8327d33bf926e82" providerId="LiveId" clId="{EA780D43-0418-4B08-9519-2AD54D641955}" dt="2024-12-05T11:35:54.187" v="1830" actId="47"/>
        <pc:sldMkLst>
          <pc:docMk/>
          <pc:sldMk cId="2009654453" sldId="260"/>
        </pc:sldMkLst>
      </pc:sldChg>
      <pc:sldChg chg="addSp modSp mod">
        <pc:chgData name="Seungjun Pi" userId="b8327d33bf926e82" providerId="LiveId" clId="{EA780D43-0418-4B08-9519-2AD54D641955}" dt="2024-12-05T10:56:34.042" v="739" actId="20577"/>
        <pc:sldMkLst>
          <pc:docMk/>
          <pc:sldMk cId="3038347933" sldId="261"/>
        </pc:sldMkLst>
        <pc:spChg chg="mod">
          <ac:chgData name="Seungjun Pi" userId="b8327d33bf926e82" providerId="LiveId" clId="{EA780D43-0418-4B08-9519-2AD54D641955}" dt="2024-12-05T10:52:07.223" v="504" actId="120"/>
          <ac:spMkLst>
            <pc:docMk/>
            <pc:sldMk cId="3038347933" sldId="261"/>
            <ac:spMk id="4" creationId="{AF733F00-29D4-7447-295E-ECFE8D3BDA6B}"/>
          </ac:spMkLst>
        </pc:spChg>
        <pc:spChg chg="mod">
          <ac:chgData name="Seungjun Pi" userId="b8327d33bf926e82" providerId="LiveId" clId="{EA780D43-0418-4B08-9519-2AD54D641955}" dt="2024-12-05T10:54:27.033" v="595" actId="6549"/>
          <ac:spMkLst>
            <pc:docMk/>
            <pc:sldMk cId="3038347933" sldId="261"/>
            <ac:spMk id="5" creationId="{24CDFAD7-05CB-1BFF-ABFF-EDE4F5096335}"/>
          </ac:spMkLst>
        </pc:spChg>
        <pc:spChg chg="mod">
          <ac:chgData name="Seungjun Pi" userId="b8327d33bf926e82" providerId="LiveId" clId="{EA780D43-0418-4B08-9519-2AD54D641955}" dt="2024-12-05T10:55:58.790" v="695" actId="14100"/>
          <ac:spMkLst>
            <pc:docMk/>
            <pc:sldMk cId="3038347933" sldId="261"/>
            <ac:spMk id="13" creationId="{DB26C237-A484-495D-4145-F830942A0AA2}"/>
          </ac:spMkLst>
        </pc:spChg>
        <pc:spChg chg="mod">
          <ac:chgData name="Seungjun Pi" userId="b8327d33bf926e82" providerId="LiveId" clId="{EA780D43-0418-4B08-9519-2AD54D641955}" dt="2024-12-05T10:53:10.991" v="556" actId="1076"/>
          <ac:spMkLst>
            <pc:docMk/>
            <pc:sldMk cId="3038347933" sldId="261"/>
            <ac:spMk id="16" creationId="{2B8D55EA-36A0-5818-7F83-97957616833D}"/>
          </ac:spMkLst>
        </pc:spChg>
        <pc:spChg chg="add mod">
          <ac:chgData name="Seungjun Pi" userId="b8327d33bf926e82" providerId="LiveId" clId="{EA780D43-0418-4B08-9519-2AD54D641955}" dt="2024-12-05T10:55:42.502" v="670" actId="20577"/>
          <ac:spMkLst>
            <pc:docMk/>
            <pc:sldMk cId="3038347933" sldId="261"/>
            <ac:spMk id="17" creationId="{5A28200C-5427-AF5D-A641-A60AB8D19F6E}"/>
          </ac:spMkLst>
        </pc:spChg>
        <pc:spChg chg="add mod">
          <ac:chgData name="Seungjun Pi" userId="b8327d33bf926e82" providerId="LiveId" clId="{EA780D43-0418-4B08-9519-2AD54D641955}" dt="2024-12-05T10:53:19.721" v="585" actId="20577"/>
          <ac:spMkLst>
            <pc:docMk/>
            <pc:sldMk cId="3038347933" sldId="261"/>
            <ac:spMk id="18" creationId="{5CD7B9EE-0EF3-6E98-218D-7844FBD3133B}"/>
          </ac:spMkLst>
        </pc:spChg>
        <pc:spChg chg="add mod">
          <ac:chgData name="Seungjun Pi" userId="b8327d33bf926e82" providerId="LiveId" clId="{EA780D43-0418-4B08-9519-2AD54D641955}" dt="2024-12-05T10:56:34.042" v="739" actId="20577"/>
          <ac:spMkLst>
            <pc:docMk/>
            <pc:sldMk cId="3038347933" sldId="261"/>
            <ac:spMk id="21" creationId="{B6816FCD-8199-8CD9-356F-C93516E5ACE0}"/>
          </ac:spMkLst>
        </pc:spChg>
        <pc:spChg chg="add mod">
          <ac:chgData name="Seungjun Pi" userId="b8327d33bf926e82" providerId="LiveId" clId="{EA780D43-0418-4B08-9519-2AD54D641955}" dt="2024-12-05T10:54:55.024" v="626" actId="20577"/>
          <ac:spMkLst>
            <pc:docMk/>
            <pc:sldMk cId="3038347933" sldId="261"/>
            <ac:spMk id="22" creationId="{22BF39A2-C8BE-CA7A-6E9C-71B4C7219DA1}"/>
          </ac:spMkLst>
        </pc:spChg>
        <pc:spChg chg="add mod">
          <ac:chgData name="Seungjun Pi" userId="b8327d33bf926e82" providerId="LiveId" clId="{EA780D43-0418-4B08-9519-2AD54D641955}" dt="2024-12-05T10:54:50.196" v="617" actId="1076"/>
          <ac:spMkLst>
            <pc:docMk/>
            <pc:sldMk cId="3038347933" sldId="261"/>
            <ac:spMk id="23" creationId="{E08F9183-4C89-D481-05D2-CC7E3562FB6A}"/>
          </ac:spMkLst>
        </pc:spChg>
        <pc:spChg chg="add mod">
          <ac:chgData name="Seungjun Pi" userId="b8327d33bf926e82" providerId="LiveId" clId="{EA780D43-0418-4B08-9519-2AD54D641955}" dt="2024-12-05T10:55:02.965" v="651" actId="20577"/>
          <ac:spMkLst>
            <pc:docMk/>
            <pc:sldMk cId="3038347933" sldId="261"/>
            <ac:spMk id="24" creationId="{06B1299B-AAD2-02B1-0DED-754D9A5F3BEB}"/>
          </ac:spMkLst>
        </pc:spChg>
        <pc:cxnChg chg="add mod">
          <ac:chgData name="Seungjun Pi" userId="b8327d33bf926e82" providerId="LiveId" clId="{EA780D43-0418-4B08-9519-2AD54D641955}" dt="2024-12-05T10:56:13.474" v="702" actId="14100"/>
          <ac:cxnSpMkLst>
            <pc:docMk/>
            <pc:sldMk cId="3038347933" sldId="261"/>
            <ac:cxnSpMk id="20" creationId="{E1795D1A-D453-A2CE-8CC1-371C4C94A6CE}"/>
          </ac:cxnSpMkLst>
        </pc:cxnChg>
        <pc:cxnChg chg="add mod">
          <ac:chgData name="Seungjun Pi" userId="b8327d33bf926e82" providerId="LiveId" clId="{EA780D43-0418-4B08-9519-2AD54D641955}" dt="2024-12-05T10:56:04.608" v="698" actId="14100"/>
          <ac:cxnSpMkLst>
            <pc:docMk/>
            <pc:sldMk cId="3038347933" sldId="261"/>
            <ac:cxnSpMk id="26" creationId="{AB16BFEB-4A40-0FD2-D229-8E465E992FEB}"/>
          </ac:cxnSpMkLst>
        </pc:cxnChg>
        <pc:cxnChg chg="add mod">
          <ac:chgData name="Seungjun Pi" userId="b8327d33bf926e82" providerId="LiveId" clId="{EA780D43-0418-4B08-9519-2AD54D641955}" dt="2024-12-05T10:56:10.362" v="701" actId="14100"/>
          <ac:cxnSpMkLst>
            <pc:docMk/>
            <pc:sldMk cId="3038347933" sldId="261"/>
            <ac:cxnSpMk id="29" creationId="{574C5077-B0A8-D841-1702-1BAB3524E4F4}"/>
          </ac:cxnSpMkLst>
        </pc:cxnChg>
      </pc:sldChg>
      <pc:sldChg chg="modSp mod">
        <pc:chgData name="Seungjun Pi" userId="b8327d33bf926e82" providerId="LiveId" clId="{EA780D43-0418-4B08-9519-2AD54D641955}" dt="2024-12-05T10:45:20.934" v="167" actId="20577"/>
        <pc:sldMkLst>
          <pc:docMk/>
          <pc:sldMk cId="2427499042" sldId="262"/>
        </pc:sldMkLst>
        <pc:spChg chg="mod">
          <ac:chgData name="Seungjun Pi" userId="b8327d33bf926e82" providerId="LiveId" clId="{EA780D43-0418-4B08-9519-2AD54D641955}" dt="2024-12-05T10:45:20.934" v="167" actId="20577"/>
          <ac:spMkLst>
            <pc:docMk/>
            <pc:sldMk cId="2427499042" sldId="262"/>
            <ac:spMk id="3" creationId="{8569E2A6-9255-3EDF-75F8-C70152877970}"/>
          </ac:spMkLst>
        </pc:spChg>
      </pc:sldChg>
      <pc:sldChg chg="addSp delSp modSp add mod ord">
        <pc:chgData name="Seungjun Pi" userId="b8327d33bf926e82" providerId="LiveId" clId="{EA780D43-0418-4B08-9519-2AD54D641955}" dt="2024-12-05T10:49:02.116" v="306" actId="1076"/>
        <pc:sldMkLst>
          <pc:docMk/>
          <pc:sldMk cId="1347012780" sldId="266"/>
        </pc:sldMkLst>
        <pc:spChg chg="mod">
          <ac:chgData name="Seungjun Pi" userId="b8327d33bf926e82" providerId="LiveId" clId="{EA780D43-0418-4B08-9519-2AD54D641955}" dt="2024-12-05T10:24:42.414" v="31" actId="1076"/>
          <ac:spMkLst>
            <pc:docMk/>
            <pc:sldMk cId="1347012780" sldId="266"/>
            <ac:spMk id="2" creationId="{4B5C659D-0613-28E3-C5A2-FE2401BFF1F9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3" creationId="{84313B66-EDDA-5035-702F-FC8BD6A2FED7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4" creationId="{358E8510-730F-11D5-4162-A6ADB9246362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5" creationId="{C0A290FF-C304-F070-5045-1D2F7926A2FE}"/>
          </ac:spMkLst>
        </pc:spChg>
        <pc:spChg chg="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6" creationId="{F4867F93-EA47-5749-68DA-63C4EDDBAD4D}"/>
          </ac:spMkLst>
        </pc:spChg>
        <pc:spChg chg="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7" creationId="{09AB6D0C-C291-CCC0-FECA-DBC9F6CE10A6}"/>
          </ac:spMkLst>
        </pc:spChg>
        <pc:spChg chg="mod">
          <ac:chgData name="Seungjun Pi" userId="b8327d33bf926e82" providerId="LiveId" clId="{EA780D43-0418-4B08-9519-2AD54D641955}" dt="2024-12-05T10:48:53.484" v="305" actId="14100"/>
          <ac:spMkLst>
            <pc:docMk/>
            <pc:sldMk cId="1347012780" sldId="266"/>
            <ac:spMk id="8" creationId="{6C3C2E15-B114-BD0B-31D2-DB14A7682D51}"/>
          </ac:spMkLst>
        </pc:spChg>
        <pc:spChg chg="mod">
          <ac:chgData name="Seungjun Pi" userId="b8327d33bf926e82" providerId="LiveId" clId="{EA780D43-0418-4B08-9519-2AD54D641955}" dt="2024-12-05T10:48:46.303" v="303" actId="14100"/>
          <ac:spMkLst>
            <pc:docMk/>
            <pc:sldMk cId="1347012780" sldId="266"/>
            <ac:spMk id="9" creationId="{99E9763E-4A4B-6DD8-B4D6-7100AE36D85B}"/>
          </ac:spMkLst>
        </pc:spChg>
        <pc:spChg chg="mod or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10" creationId="{EF549875-CAA6-95E5-7E76-E7D27C38498B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1" creationId="{CC4FCA43-F7E9-6811-7C40-2D3E7C1CFD61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2" creationId="{EF86D8E4-B1DF-BDC7-DD54-5F9397912D59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3" creationId="{C0883842-6967-CEBF-E268-638A30499211}"/>
          </ac:spMkLst>
        </pc:spChg>
        <pc:spChg chg="del">
          <ac:chgData name="Seungjun Pi" userId="b8327d33bf926e82" providerId="LiveId" clId="{EA780D43-0418-4B08-9519-2AD54D641955}" dt="2024-12-05T10:44:34.063" v="135" actId="478"/>
          <ac:spMkLst>
            <pc:docMk/>
            <pc:sldMk cId="1347012780" sldId="266"/>
            <ac:spMk id="14" creationId="{5F9C90BA-D4A3-B308-F6B5-AE176871FCF1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5" creationId="{A39092EA-75B1-AD17-87F9-7DDE2BC6F738}"/>
          </ac:spMkLst>
        </pc:spChg>
        <pc:spChg chg="mod">
          <ac:chgData name="Seungjun Pi" userId="b8327d33bf926e82" providerId="LiveId" clId="{EA780D43-0418-4B08-9519-2AD54D641955}" dt="2024-12-05T10:49:02.116" v="306" actId="1076"/>
          <ac:spMkLst>
            <pc:docMk/>
            <pc:sldMk cId="1347012780" sldId="266"/>
            <ac:spMk id="16" creationId="{B61A9A26-A29D-72AB-07B0-D2C0995C4FC9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17" creationId="{7C40C0B6-7D89-FA27-EC2E-4B23096EBB14}"/>
          </ac:spMkLst>
        </pc:spChg>
        <pc:spChg chg="add mod">
          <ac:chgData name="Seungjun Pi" userId="b8327d33bf926e82" providerId="LiveId" clId="{EA780D43-0418-4B08-9519-2AD54D641955}" dt="2024-12-05T10:48:38.457" v="301" actId="1076"/>
          <ac:spMkLst>
            <pc:docMk/>
            <pc:sldMk cId="1347012780" sldId="266"/>
            <ac:spMk id="26" creationId="{0B51A35B-18B3-113E-08A2-B4B60B16B77A}"/>
          </ac:spMkLst>
        </pc:spChg>
        <pc:cxnChg chg="add mod">
          <ac:chgData name="Seungjun Pi" userId="b8327d33bf926e82" providerId="LiveId" clId="{EA780D43-0418-4B08-9519-2AD54D641955}" dt="2024-12-05T10:48:38.457" v="301" actId="1076"/>
          <ac:cxnSpMkLst>
            <pc:docMk/>
            <pc:sldMk cId="1347012780" sldId="266"/>
            <ac:cxnSpMk id="18" creationId="{B5788ABF-CAD6-EE9A-06A8-5D7EEDC38698}"/>
          </ac:cxnSpMkLst>
        </pc:cxnChg>
        <pc:cxnChg chg="add mod">
          <ac:chgData name="Seungjun Pi" userId="b8327d33bf926e82" providerId="LiveId" clId="{EA780D43-0418-4B08-9519-2AD54D641955}" dt="2024-12-05T10:48:38.457" v="301" actId="1076"/>
          <ac:cxnSpMkLst>
            <pc:docMk/>
            <pc:sldMk cId="1347012780" sldId="266"/>
            <ac:cxnSpMk id="19" creationId="{23DE8456-4B34-C275-F687-1663C4905089}"/>
          </ac:cxnSpMkLst>
        </pc:cxnChg>
        <pc:cxnChg chg="add mod">
          <ac:chgData name="Seungjun Pi" userId="b8327d33bf926e82" providerId="LiveId" clId="{EA780D43-0418-4B08-9519-2AD54D641955}" dt="2024-12-05T10:48:38.457" v="301" actId="1076"/>
          <ac:cxnSpMkLst>
            <pc:docMk/>
            <pc:sldMk cId="1347012780" sldId="266"/>
            <ac:cxnSpMk id="20" creationId="{81596D01-38FB-F28D-CED0-745B9E3AAB06}"/>
          </ac:cxnSpMkLst>
        </pc:cxnChg>
      </pc:sldChg>
      <pc:sldChg chg="addSp delSp modSp add del mod">
        <pc:chgData name="Seungjun Pi" userId="b8327d33bf926e82" providerId="LiveId" clId="{EA780D43-0418-4B08-9519-2AD54D641955}" dt="2024-12-05T11:10:22.184" v="1086" actId="47"/>
        <pc:sldMkLst>
          <pc:docMk/>
          <pc:sldMk cId="724851696" sldId="267"/>
        </pc:sldMkLst>
        <pc:spChg chg="mod">
          <ac:chgData name="Seungjun Pi" userId="b8327d33bf926e82" providerId="LiveId" clId="{EA780D43-0418-4B08-9519-2AD54D641955}" dt="2024-12-05T10:50:40.005" v="486" actId="404"/>
          <ac:spMkLst>
            <pc:docMk/>
            <pc:sldMk cId="724851696" sldId="267"/>
            <ac:spMk id="2" creationId="{98F219E4-A98B-D7C2-6764-EE0036DE6904}"/>
          </ac:spMkLst>
        </pc:spChg>
        <pc:spChg chg="mod">
          <ac:chgData name="Seungjun Pi" userId="b8327d33bf926e82" providerId="LiveId" clId="{EA780D43-0418-4B08-9519-2AD54D641955}" dt="2024-12-05T10:49:33.872" v="359" actId="6549"/>
          <ac:spMkLst>
            <pc:docMk/>
            <pc:sldMk cId="724851696" sldId="267"/>
            <ac:spMk id="4" creationId="{E066C355-FA32-CD2E-057D-2D99533C2565}"/>
          </ac:spMkLst>
        </pc:spChg>
        <pc:spChg chg="mod">
          <ac:chgData name="Seungjun Pi" userId="b8327d33bf926e82" providerId="LiveId" clId="{EA780D43-0418-4B08-9519-2AD54D641955}" dt="2024-12-05T11:00:48.113" v="855" actId="1076"/>
          <ac:spMkLst>
            <pc:docMk/>
            <pc:sldMk cId="724851696" sldId="267"/>
            <ac:spMk id="8" creationId="{8D4976EE-83F0-1094-5CFA-A5837BEB1C32}"/>
          </ac:spMkLst>
        </pc:spChg>
        <pc:spChg chg="mod">
          <ac:chgData name="Seungjun Pi" userId="b8327d33bf926e82" providerId="LiveId" clId="{EA780D43-0418-4B08-9519-2AD54D641955}" dt="2024-12-05T11:01:33.929" v="874" actId="1076"/>
          <ac:spMkLst>
            <pc:docMk/>
            <pc:sldMk cId="724851696" sldId="267"/>
            <ac:spMk id="11" creationId="{6A5BD9EA-9731-169D-B1B0-FD27E78C2225}"/>
          </ac:spMkLst>
        </pc:spChg>
        <pc:spChg chg="mod">
          <ac:chgData name="Seungjun Pi" userId="b8327d33bf926e82" providerId="LiveId" clId="{EA780D43-0418-4B08-9519-2AD54D641955}" dt="2024-12-05T11:01:33.929" v="874" actId="1076"/>
          <ac:spMkLst>
            <pc:docMk/>
            <pc:sldMk cId="724851696" sldId="267"/>
            <ac:spMk id="12" creationId="{55FF5C35-D232-9D5C-371D-94DE907F7FCB}"/>
          </ac:spMkLst>
        </pc:spChg>
        <pc:spChg chg="del mod">
          <ac:chgData name="Seungjun Pi" userId="b8327d33bf926e82" providerId="LiveId" clId="{EA780D43-0418-4B08-9519-2AD54D641955}" dt="2024-12-05T10:58:38.397" v="825" actId="478"/>
          <ac:spMkLst>
            <pc:docMk/>
            <pc:sldMk cId="724851696" sldId="267"/>
            <ac:spMk id="13" creationId="{A6981C6F-EB88-750A-C9DD-0DFBF78E76CE}"/>
          </ac:spMkLst>
        </pc:spChg>
        <pc:spChg chg="add del mod">
          <ac:chgData name="Seungjun Pi" userId="b8327d33bf926e82" providerId="LiveId" clId="{EA780D43-0418-4B08-9519-2AD54D641955}" dt="2024-12-05T11:00:49.513" v="857" actId="478"/>
          <ac:spMkLst>
            <pc:docMk/>
            <pc:sldMk cId="724851696" sldId="267"/>
            <ac:spMk id="14" creationId="{B052074A-4E7A-3631-6C1F-C33BE2FC0BD9}"/>
          </ac:spMkLst>
        </pc:spChg>
        <pc:spChg chg="del">
          <ac:chgData name="Seungjun Pi" userId="b8327d33bf926e82" providerId="LiveId" clId="{EA780D43-0418-4B08-9519-2AD54D641955}" dt="2024-12-05T11:01:27.927" v="871" actId="478"/>
          <ac:spMkLst>
            <pc:docMk/>
            <pc:sldMk cId="724851696" sldId="267"/>
            <ac:spMk id="15" creationId="{61A49EDF-29CD-A76A-13D7-2CF77CF9382F}"/>
          </ac:spMkLst>
        </pc:spChg>
        <pc:spChg chg="del mod">
          <ac:chgData name="Seungjun Pi" userId="b8327d33bf926e82" providerId="LiveId" clId="{EA780D43-0418-4B08-9519-2AD54D641955}" dt="2024-12-05T11:01:29.814" v="873" actId="478"/>
          <ac:spMkLst>
            <pc:docMk/>
            <pc:sldMk cId="724851696" sldId="267"/>
            <ac:spMk id="16" creationId="{CE6DE976-F793-4EF0-322B-7D4B1E3FE947}"/>
          </ac:spMkLst>
        </pc:spChg>
        <pc:spChg chg="add mod ord">
          <ac:chgData name="Seungjun Pi" userId="b8327d33bf926e82" providerId="LiveId" clId="{EA780D43-0418-4B08-9519-2AD54D641955}" dt="2024-12-05T11:01:24.688" v="869" actId="1076"/>
          <ac:spMkLst>
            <pc:docMk/>
            <pc:sldMk cId="724851696" sldId="267"/>
            <ac:spMk id="25" creationId="{78C35386-B888-E5BC-412C-12A01A28AD17}"/>
          </ac:spMkLst>
        </pc:spChg>
        <pc:spChg chg="mod">
          <ac:chgData name="Seungjun Pi" userId="b8327d33bf926e82" providerId="LiveId" clId="{EA780D43-0418-4B08-9519-2AD54D641955}" dt="2024-12-05T11:01:21.322" v="868" actId="1076"/>
          <ac:spMkLst>
            <pc:docMk/>
            <pc:sldMk cId="724851696" sldId="267"/>
            <ac:spMk id="26" creationId="{47D97B79-69E0-5DC9-0FDF-1F37AFB17E3A}"/>
          </ac:spMkLst>
        </pc:spChg>
        <pc:spChg chg="add del mod">
          <ac:chgData name="Seungjun Pi" userId="b8327d33bf926e82" providerId="LiveId" clId="{EA780D43-0418-4B08-9519-2AD54D641955}" dt="2024-12-05T11:00:50.212" v="858" actId="478"/>
          <ac:spMkLst>
            <pc:docMk/>
            <pc:sldMk cId="724851696" sldId="267"/>
            <ac:spMk id="27" creationId="{A4F6C80A-73EE-B24E-7DD2-97AEB7EC207F}"/>
          </ac:spMkLst>
        </pc:spChg>
        <pc:spChg chg="add mod">
          <ac:chgData name="Seungjun Pi" userId="b8327d33bf926e82" providerId="LiveId" clId="{EA780D43-0418-4B08-9519-2AD54D641955}" dt="2024-12-05T11:01:25.770" v="870" actId="1076"/>
          <ac:spMkLst>
            <pc:docMk/>
            <pc:sldMk cId="724851696" sldId="267"/>
            <ac:spMk id="28" creationId="{8A00CD2D-D204-D4C2-5ACC-2317E1588A5F}"/>
          </ac:spMkLst>
        </pc:spChg>
        <pc:spChg chg="add mod">
          <ac:chgData name="Seungjun Pi" userId="b8327d33bf926e82" providerId="LiveId" clId="{EA780D43-0418-4B08-9519-2AD54D641955}" dt="2024-12-05T11:04:22.217" v="981" actId="1076"/>
          <ac:spMkLst>
            <pc:docMk/>
            <pc:sldMk cId="724851696" sldId="267"/>
            <ac:spMk id="34" creationId="{D9ED30D7-97C1-1951-601D-2349C2186F85}"/>
          </ac:spMkLst>
        </pc:spChg>
        <pc:spChg chg="add mod">
          <ac:chgData name="Seungjun Pi" userId="b8327d33bf926e82" providerId="LiveId" clId="{EA780D43-0418-4B08-9519-2AD54D641955}" dt="2024-12-05T11:02:58.961" v="903" actId="1076"/>
          <ac:spMkLst>
            <pc:docMk/>
            <pc:sldMk cId="724851696" sldId="267"/>
            <ac:spMk id="37" creationId="{D04BFF46-3D6A-FB12-01BD-85C41BFACA92}"/>
          </ac:spMkLst>
        </pc:spChg>
        <pc:spChg chg="add mod">
          <ac:chgData name="Seungjun Pi" userId="b8327d33bf926e82" providerId="LiveId" clId="{EA780D43-0418-4B08-9519-2AD54D641955}" dt="2024-12-05T11:02:50.222" v="898" actId="1076"/>
          <ac:spMkLst>
            <pc:docMk/>
            <pc:sldMk cId="724851696" sldId="267"/>
            <ac:spMk id="38" creationId="{08B09DDB-66EE-7CE2-F5C8-B4144FE86BB0}"/>
          </ac:spMkLst>
        </pc:spChg>
        <pc:spChg chg="add mod">
          <ac:chgData name="Seungjun Pi" userId="b8327d33bf926e82" providerId="LiveId" clId="{EA780D43-0418-4B08-9519-2AD54D641955}" dt="2024-12-05T11:03:01.256" v="905" actId="1076"/>
          <ac:spMkLst>
            <pc:docMk/>
            <pc:sldMk cId="724851696" sldId="267"/>
            <ac:spMk id="39" creationId="{C43FAD4C-24D7-9CF8-9122-08B2EF13D00E}"/>
          </ac:spMkLst>
        </pc:spChg>
        <pc:spChg chg="add mod">
          <ac:chgData name="Seungjun Pi" userId="b8327d33bf926e82" providerId="LiveId" clId="{EA780D43-0418-4B08-9519-2AD54D641955}" dt="2024-12-05T11:08:23.624" v="1070" actId="1076"/>
          <ac:spMkLst>
            <pc:docMk/>
            <pc:sldMk cId="724851696" sldId="267"/>
            <ac:spMk id="40" creationId="{5CBFBE06-322E-C971-16A1-0954294C29F6}"/>
          </ac:spMkLst>
        </pc:spChg>
        <pc:spChg chg="add mod">
          <ac:chgData name="Seungjun Pi" userId="b8327d33bf926e82" providerId="LiveId" clId="{EA780D43-0418-4B08-9519-2AD54D641955}" dt="2024-12-05T11:08:25.270" v="1071" actId="1076"/>
          <ac:spMkLst>
            <pc:docMk/>
            <pc:sldMk cId="724851696" sldId="267"/>
            <ac:spMk id="41" creationId="{7BCB2AEB-F2BC-B58D-4F24-A58DD0ADEC6B}"/>
          </ac:spMkLst>
        </pc:spChg>
        <pc:spChg chg="add mod">
          <ac:chgData name="Seungjun Pi" userId="b8327d33bf926e82" providerId="LiveId" clId="{EA780D43-0418-4B08-9519-2AD54D641955}" dt="2024-12-05T11:04:12.210" v="977" actId="20577"/>
          <ac:spMkLst>
            <pc:docMk/>
            <pc:sldMk cId="724851696" sldId="267"/>
            <ac:spMk id="42" creationId="{B991DD7A-9A21-D208-2EFF-158DFBC8F831}"/>
          </ac:spMkLst>
        </pc:spChg>
        <pc:spChg chg="add mod">
          <ac:chgData name="Seungjun Pi" userId="b8327d33bf926e82" providerId="LiveId" clId="{EA780D43-0418-4B08-9519-2AD54D641955}" dt="2024-12-05T11:07:56.132" v="1062" actId="1076"/>
          <ac:spMkLst>
            <pc:docMk/>
            <pc:sldMk cId="724851696" sldId="267"/>
            <ac:spMk id="47" creationId="{E3BA6D01-8591-053B-174A-E991D4827546}"/>
          </ac:spMkLst>
        </pc:spChg>
        <pc:cxnChg chg="mod">
          <ac:chgData name="Seungjun Pi" userId="b8327d33bf926e82" providerId="LiveId" clId="{EA780D43-0418-4B08-9519-2AD54D641955}" dt="2024-12-05T11:00:05.317" v="830" actId="14100"/>
          <ac:cxnSpMkLst>
            <pc:docMk/>
            <pc:sldMk cId="724851696" sldId="267"/>
            <ac:cxnSpMk id="19" creationId="{52D0A226-B5D2-65A7-A2DC-49EEF20EB3AD}"/>
          </ac:cxnSpMkLst>
        </pc:cxnChg>
        <pc:cxnChg chg="add mod">
          <ac:chgData name="Seungjun Pi" userId="b8327d33bf926e82" providerId="LiveId" clId="{EA780D43-0418-4B08-9519-2AD54D641955}" dt="2024-12-05T11:04:22.217" v="981" actId="1076"/>
          <ac:cxnSpMkLst>
            <pc:docMk/>
            <pc:sldMk cId="724851696" sldId="267"/>
            <ac:cxnSpMk id="29" creationId="{37CCD65D-3BA1-1445-A1A3-7E29424893D8}"/>
          </ac:cxnSpMkLst>
        </pc:cxnChg>
        <pc:cxnChg chg="add mod">
          <ac:chgData name="Seungjun Pi" userId="b8327d33bf926e82" providerId="LiveId" clId="{EA780D43-0418-4B08-9519-2AD54D641955}" dt="2024-12-05T11:08:23.624" v="1070" actId="1076"/>
          <ac:cxnSpMkLst>
            <pc:docMk/>
            <pc:sldMk cId="724851696" sldId="267"/>
            <ac:cxnSpMk id="45" creationId="{C8ACB4E6-5933-475A-E503-5308478A871A}"/>
          </ac:cxnSpMkLst>
        </pc:cxnChg>
        <pc:cxnChg chg="add mod">
          <ac:chgData name="Seungjun Pi" userId="b8327d33bf926e82" providerId="LiveId" clId="{EA780D43-0418-4B08-9519-2AD54D641955}" dt="2024-12-05T11:08:25.270" v="1071" actId="1076"/>
          <ac:cxnSpMkLst>
            <pc:docMk/>
            <pc:sldMk cId="724851696" sldId="267"/>
            <ac:cxnSpMk id="51" creationId="{C3F9F8EA-2932-98E6-1C9E-4F394998FA80}"/>
          </ac:cxnSpMkLst>
        </pc:cxnChg>
      </pc:sldChg>
      <pc:sldChg chg="addSp delSp modSp add mod ord">
        <pc:chgData name="Seungjun Pi" userId="b8327d33bf926e82" providerId="LiveId" clId="{EA780D43-0418-4B08-9519-2AD54D641955}" dt="2024-12-05T11:06:42.585" v="1046" actId="1076"/>
        <pc:sldMkLst>
          <pc:docMk/>
          <pc:sldMk cId="2899803004" sldId="268"/>
        </pc:sldMkLst>
        <pc:spChg chg="del">
          <ac:chgData name="Seungjun Pi" userId="b8327d33bf926e82" providerId="LiveId" clId="{EA780D43-0418-4B08-9519-2AD54D641955}" dt="2024-12-05T11:04:26.051" v="984" actId="478"/>
          <ac:spMkLst>
            <pc:docMk/>
            <pc:sldMk cId="2899803004" sldId="268"/>
            <ac:spMk id="25" creationId="{6C285463-27A9-788C-FB9E-55D877F39950}"/>
          </ac:spMkLst>
        </pc:spChg>
        <pc:spChg chg="del mod">
          <ac:chgData name="Seungjun Pi" userId="b8327d33bf926e82" providerId="LiveId" clId="{EA780D43-0418-4B08-9519-2AD54D641955}" dt="2024-12-05T11:04:30.256" v="986" actId="478"/>
          <ac:spMkLst>
            <pc:docMk/>
            <pc:sldMk cId="2899803004" sldId="268"/>
            <ac:spMk id="26" creationId="{FFED6958-E089-DD33-B8FB-76BFC076E2C4}"/>
          </ac:spMkLst>
        </pc:spChg>
        <pc:spChg chg="del">
          <ac:chgData name="Seungjun Pi" userId="b8327d33bf926e82" providerId="LiveId" clId="{EA780D43-0418-4B08-9519-2AD54D641955}" dt="2024-12-05T11:04:25.641" v="983" actId="478"/>
          <ac:spMkLst>
            <pc:docMk/>
            <pc:sldMk cId="2899803004" sldId="268"/>
            <ac:spMk id="28" creationId="{5F37B71B-6373-1F4F-E15F-7A5B0E012B0E}"/>
          </ac:spMkLst>
        </pc:spChg>
        <pc:spChg chg="add mod">
          <ac:chgData name="Seungjun Pi" userId="b8327d33bf926e82" providerId="LiveId" clId="{EA780D43-0418-4B08-9519-2AD54D641955}" dt="2024-12-05T11:06:42.585" v="1046" actId="1076"/>
          <ac:spMkLst>
            <pc:docMk/>
            <pc:sldMk cId="2899803004" sldId="268"/>
            <ac:spMk id="31" creationId="{08E6B778-8CF9-C6A1-41F7-A6DDEB43A36C}"/>
          </ac:spMkLst>
        </pc:spChg>
        <pc:spChg chg="add del mod">
          <ac:chgData name="Seungjun Pi" userId="b8327d33bf926e82" providerId="LiveId" clId="{EA780D43-0418-4B08-9519-2AD54D641955}" dt="2024-12-05T11:06:20.525" v="1040" actId="478"/>
          <ac:spMkLst>
            <pc:docMk/>
            <pc:sldMk cId="2899803004" sldId="268"/>
            <ac:spMk id="32" creationId="{60848C31-8D4E-849C-B41D-E00FEA7CAD33}"/>
          </ac:spMkLst>
        </pc:spChg>
        <pc:spChg chg="add mod">
          <ac:chgData name="Seungjun Pi" userId="b8327d33bf926e82" providerId="LiveId" clId="{EA780D43-0418-4B08-9519-2AD54D641955}" dt="2024-12-05T11:06:42.585" v="1046" actId="1076"/>
          <ac:spMkLst>
            <pc:docMk/>
            <pc:sldMk cId="2899803004" sldId="268"/>
            <ac:spMk id="33" creationId="{CC243890-AEFB-DB7D-2B04-963110EFA754}"/>
          </ac:spMkLst>
        </pc:spChg>
        <pc:spChg chg="mod">
          <ac:chgData name="Seungjun Pi" userId="b8327d33bf926e82" providerId="LiveId" clId="{EA780D43-0418-4B08-9519-2AD54D641955}" dt="2024-12-05T11:04:41.687" v="988" actId="1076"/>
          <ac:spMkLst>
            <pc:docMk/>
            <pc:sldMk cId="2899803004" sldId="268"/>
            <ac:spMk id="34" creationId="{EAFAC085-075C-DF46-7E51-2D4F394064A0}"/>
          </ac:spMkLst>
        </pc:spChg>
        <pc:spChg chg="add mod">
          <ac:chgData name="Seungjun Pi" userId="b8327d33bf926e82" providerId="LiveId" clId="{EA780D43-0418-4B08-9519-2AD54D641955}" dt="2024-12-05T11:06:42.585" v="1046" actId="1076"/>
          <ac:spMkLst>
            <pc:docMk/>
            <pc:sldMk cId="2899803004" sldId="268"/>
            <ac:spMk id="35" creationId="{74018A1E-991D-6615-EA1C-CC55F3B1F112}"/>
          </ac:spMkLst>
        </pc:spChg>
        <pc:spChg chg="del">
          <ac:chgData name="Seungjun Pi" userId="b8327d33bf926e82" providerId="LiveId" clId="{EA780D43-0418-4B08-9519-2AD54D641955}" dt="2024-12-05T11:05:18.727" v="1002" actId="478"/>
          <ac:spMkLst>
            <pc:docMk/>
            <pc:sldMk cId="2899803004" sldId="268"/>
            <ac:spMk id="37" creationId="{35F46A58-63E7-032A-B8F7-0C97A6EA98F4}"/>
          </ac:spMkLst>
        </pc:spChg>
        <pc:spChg chg="del">
          <ac:chgData name="Seungjun Pi" userId="b8327d33bf926e82" providerId="LiveId" clId="{EA780D43-0418-4B08-9519-2AD54D641955}" dt="2024-12-05T11:05:19.218" v="1003" actId="478"/>
          <ac:spMkLst>
            <pc:docMk/>
            <pc:sldMk cId="2899803004" sldId="268"/>
            <ac:spMk id="39" creationId="{8C5C212C-35DC-E7EF-1719-FEDE05FF1F40}"/>
          </ac:spMkLst>
        </pc:spChg>
        <pc:spChg chg="mod">
          <ac:chgData name="Seungjun Pi" userId="b8327d33bf926e82" providerId="LiveId" clId="{EA780D43-0418-4B08-9519-2AD54D641955}" dt="2024-12-05T11:04:50.626" v="991" actId="1076"/>
          <ac:spMkLst>
            <pc:docMk/>
            <pc:sldMk cId="2899803004" sldId="268"/>
            <ac:spMk id="40" creationId="{466BF473-6DA2-B465-8EA4-C1B2DDB1E3D4}"/>
          </ac:spMkLst>
        </pc:spChg>
        <pc:spChg chg="mod">
          <ac:chgData name="Seungjun Pi" userId="b8327d33bf926e82" providerId="LiveId" clId="{EA780D43-0418-4B08-9519-2AD54D641955}" dt="2024-12-05T11:04:54.034" v="992" actId="1076"/>
          <ac:spMkLst>
            <pc:docMk/>
            <pc:sldMk cId="2899803004" sldId="268"/>
            <ac:spMk id="41" creationId="{5A5E2E6A-7FAF-3A96-D288-CDD737AB6391}"/>
          </ac:spMkLst>
        </pc:spChg>
        <pc:spChg chg="mod">
          <ac:chgData name="Seungjun Pi" userId="b8327d33bf926e82" providerId="LiveId" clId="{EA780D43-0418-4B08-9519-2AD54D641955}" dt="2024-12-05T11:04:38.058" v="987" actId="1076"/>
          <ac:spMkLst>
            <pc:docMk/>
            <pc:sldMk cId="2899803004" sldId="268"/>
            <ac:spMk id="42" creationId="{88917892-9C52-B014-A7B2-328C7DD22848}"/>
          </ac:spMkLst>
        </pc:spChg>
        <pc:cxnChg chg="add mod">
          <ac:chgData name="Seungjun Pi" userId="b8327d33bf926e82" providerId="LiveId" clId="{EA780D43-0418-4B08-9519-2AD54D641955}" dt="2024-12-05T11:05:02.509" v="997" actId="14100"/>
          <ac:cxnSpMkLst>
            <pc:docMk/>
            <pc:sldMk cId="2899803004" sldId="268"/>
            <ac:cxnSpMk id="16" creationId="{8FA95AE4-7D1D-B530-561C-1D05109DDA99}"/>
          </ac:cxnSpMkLst>
        </pc:cxnChg>
        <pc:cxnChg chg="mod">
          <ac:chgData name="Seungjun Pi" userId="b8327d33bf926e82" providerId="LiveId" clId="{EA780D43-0418-4B08-9519-2AD54D641955}" dt="2024-12-05T11:05:06.316" v="998" actId="14100"/>
          <ac:cxnSpMkLst>
            <pc:docMk/>
            <pc:sldMk cId="2899803004" sldId="268"/>
            <ac:cxnSpMk id="19" creationId="{613BA012-0665-E513-FA06-7106DCAB43FA}"/>
          </ac:cxnSpMkLst>
        </pc:cxnChg>
        <pc:cxnChg chg="add mod">
          <ac:chgData name="Seungjun Pi" userId="b8327d33bf926e82" providerId="LiveId" clId="{EA780D43-0418-4B08-9519-2AD54D641955}" dt="2024-12-05T11:05:13.341" v="1001" actId="14100"/>
          <ac:cxnSpMkLst>
            <pc:docMk/>
            <pc:sldMk cId="2899803004" sldId="268"/>
            <ac:cxnSpMk id="24" creationId="{191187EF-07AB-5375-C5EB-80B6A6A1C664}"/>
          </ac:cxnSpMkLst>
        </pc:cxnChg>
        <pc:cxnChg chg="mod">
          <ac:chgData name="Seungjun Pi" userId="b8327d33bf926e82" providerId="LiveId" clId="{EA780D43-0418-4B08-9519-2AD54D641955}" dt="2024-12-05T11:04:43.739" v="989" actId="14100"/>
          <ac:cxnSpMkLst>
            <pc:docMk/>
            <pc:sldMk cId="2899803004" sldId="268"/>
            <ac:cxnSpMk id="29" creationId="{5EE160C1-7955-85F0-3669-9F0F457A3E2D}"/>
          </ac:cxnSpMkLst>
        </pc:cxnChg>
        <pc:cxnChg chg="mod">
          <ac:chgData name="Seungjun Pi" userId="b8327d33bf926e82" providerId="LiveId" clId="{EA780D43-0418-4B08-9519-2AD54D641955}" dt="2024-12-05T11:04:58.563" v="994" actId="14100"/>
          <ac:cxnSpMkLst>
            <pc:docMk/>
            <pc:sldMk cId="2899803004" sldId="268"/>
            <ac:cxnSpMk id="45" creationId="{867EDAE8-F895-AA74-43C3-E31EFFC1892B}"/>
          </ac:cxnSpMkLst>
        </pc:cxnChg>
      </pc:sldChg>
      <pc:sldChg chg="addSp delSp modSp add mod">
        <pc:chgData name="Seungjun Pi" userId="b8327d33bf926e82" providerId="LiveId" clId="{EA780D43-0418-4B08-9519-2AD54D641955}" dt="2024-12-05T11:52:25.255" v="2004" actId="1076"/>
        <pc:sldMkLst>
          <pc:docMk/>
          <pc:sldMk cId="2654440766" sldId="269"/>
        </pc:sldMkLst>
        <pc:spChg chg="ord">
          <ac:chgData name="Seungjun Pi" userId="b8327d33bf926e82" providerId="LiveId" clId="{EA780D43-0418-4B08-9519-2AD54D641955}" dt="2024-12-05T11:09:11.453" v="1074" actId="166"/>
          <ac:spMkLst>
            <pc:docMk/>
            <pc:sldMk cId="2654440766" sldId="269"/>
            <ac:spMk id="11" creationId="{A98EA5E8-74CB-6A05-6D5E-0F78A8AB1E50}"/>
          </ac:spMkLst>
        </pc:spChg>
        <pc:spChg chg="ord">
          <ac:chgData name="Seungjun Pi" userId="b8327d33bf926e82" providerId="LiveId" clId="{EA780D43-0418-4B08-9519-2AD54D641955}" dt="2024-12-05T11:09:09.861" v="1073" actId="166"/>
          <ac:spMkLst>
            <pc:docMk/>
            <pc:sldMk cId="2654440766" sldId="269"/>
            <ac:spMk id="12" creationId="{6856AEEF-86C9-CC9D-054B-250BA0BF72FE}"/>
          </ac:spMkLst>
        </pc:spChg>
        <pc:spChg chg="add mod ord">
          <ac:chgData name="Seungjun Pi" userId="b8327d33bf926e82" providerId="LiveId" clId="{EA780D43-0418-4B08-9519-2AD54D641955}" dt="2024-12-05T11:09:28.229" v="1082" actId="1076"/>
          <ac:spMkLst>
            <pc:docMk/>
            <pc:sldMk cId="2654440766" sldId="269"/>
            <ac:spMk id="13" creationId="{68D112C8-EFA0-73E8-E5E1-0274A1C49F26}"/>
          </ac:spMkLst>
        </pc:spChg>
        <pc:spChg chg="add del mod">
          <ac:chgData name="Seungjun Pi" userId="b8327d33bf926e82" providerId="LiveId" clId="{EA780D43-0418-4B08-9519-2AD54D641955}" dt="2024-12-05T11:06:56.449" v="1048" actId="478"/>
          <ac:spMkLst>
            <pc:docMk/>
            <pc:sldMk cId="2654440766" sldId="269"/>
            <ac:spMk id="14" creationId="{198B6152-802F-FFE5-7A16-1986BB59589E}"/>
          </ac:spMkLst>
        </pc:spChg>
        <pc:spChg chg="add mod">
          <ac:chgData name="Seungjun Pi" userId="b8327d33bf926e82" providerId="LiveId" clId="{EA780D43-0418-4B08-9519-2AD54D641955}" dt="2024-12-05T11:52:22.973" v="2002" actId="1076"/>
          <ac:spMkLst>
            <pc:docMk/>
            <pc:sldMk cId="2654440766" sldId="269"/>
            <ac:spMk id="14" creationId="{51205D00-A22C-D79A-4EDA-C81C3B691598}"/>
          </ac:spMkLst>
        </pc:spChg>
        <pc:spChg chg="add mod ord">
          <ac:chgData name="Seungjun Pi" userId="b8327d33bf926e82" providerId="LiveId" clId="{EA780D43-0418-4B08-9519-2AD54D641955}" dt="2024-12-05T11:09:09.861" v="1073" actId="166"/>
          <ac:spMkLst>
            <pc:docMk/>
            <pc:sldMk cId="2654440766" sldId="269"/>
            <ac:spMk id="15" creationId="{93A1D0BB-7130-0EB4-F32B-4273742B6EEF}"/>
          </ac:spMkLst>
        </pc:spChg>
        <pc:spChg chg="add mod ord">
          <ac:chgData name="Seungjun Pi" userId="b8327d33bf926e82" providerId="LiveId" clId="{EA780D43-0418-4B08-9519-2AD54D641955}" dt="2024-12-05T11:09:09.861" v="1073" actId="166"/>
          <ac:spMkLst>
            <pc:docMk/>
            <pc:sldMk cId="2654440766" sldId="269"/>
            <ac:spMk id="21" creationId="{05768E80-9C71-5BE1-5AED-28ED0CCD8D55}"/>
          </ac:spMkLst>
        </pc:spChg>
        <pc:spChg chg="add del mod">
          <ac:chgData name="Seungjun Pi" userId="b8327d33bf926e82" providerId="LiveId" clId="{EA780D43-0418-4B08-9519-2AD54D641955}" dt="2024-12-05T11:07:28.445" v="1057" actId="478"/>
          <ac:spMkLst>
            <pc:docMk/>
            <pc:sldMk cId="2654440766" sldId="269"/>
            <ac:spMk id="22" creationId="{D9A24135-9252-0D94-66A3-5F69575FC79A}"/>
          </ac:spMkLst>
        </pc:spChg>
        <pc:spChg chg="add del mod">
          <ac:chgData name="Seungjun Pi" userId="b8327d33bf926e82" providerId="LiveId" clId="{EA780D43-0418-4B08-9519-2AD54D641955}" dt="2024-12-05T11:07:27.820" v="1056" actId="478"/>
          <ac:spMkLst>
            <pc:docMk/>
            <pc:sldMk cId="2654440766" sldId="269"/>
            <ac:spMk id="23" creationId="{657090C3-2B8F-5648-AA4F-9EA242156029}"/>
          </ac:spMkLst>
        </pc:spChg>
        <pc:spChg chg="add del mod ord">
          <ac:chgData name="Seungjun Pi" userId="b8327d33bf926e82" providerId="LiveId" clId="{EA780D43-0418-4B08-9519-2AD54D641955}" dt="2024-12-05T11:52:20.770" v="2000" actId="478"/>
          <ac:spMkLst>
            <pc:docMk/>
            <pc:sldMk cId="2654440766" sldId="269"/>
            <ac:spMk id="25" creationId="{E7A577D3-B7B5-6634-6FDE-E2407A81A1B5}"/>
          </ac:spMkLst>
        </pc:spChg>
        <pc:spChg chg="add del mod ord">
          <ac:chgData name="Seungjun Pi" userId="b8327d33bf926e82" providerId="LiveId" clId="{EA780D43-0418-4B08-9519-2AD54D641955}" dt="2024-12-05T11:52:21.146" v="2001" actId="478"/>
          <ac:spMkLst>
            <pc:docMk/>
            <pc:sldMk cId="2654440766" sldId="269"/>
            <ac:spMk id="26" creationId="{D9EEE526-FCA3-5928-B26F-A320043FDE6D}"/>
          </ac:spMkLst>
        </pc:spChg>
        <pc:spChg chg="add mod">
          <ac:chgData name="Seungjun Pi" userId="b8327d33bf926e82" providerId="LiveId" clId="{EA780D43-0418-4B08-9519-2AD54D641955}" dt="2024-12-05T11:09:17.540" v="1076" actId="14100"/>
          <ac:spMkLst>
            <pc:docMk/>
            <pc:sldMk cId="2654440766" sldId="269"/>
            <ac:spMk id="27" creationId="{B7C3B6AA-8F31-67E8-CFF7-42A3C3950A21}"/>
          </ac:spMkLst>
        </pc:spChg>
        <pc:spChg chg="add mod">
          <ac:chgData name="Seungjun Pi" userId="b8327d33bf926e82" providerId="LiveId" clId="{EA780D43-0418-4B08-9519-2AD54D641955}" dt="2024-12-05T11:52:25.255" v="2004" actId="1076"/>
          <ac:spMkLst>
            <pc:docMk/>
            <pc:sldMk cId="2654440766" sldId="269"/>
            <ac:spMk id="28" creationId="{7F4EF8E6-101B-3E08-F081-2C9ECEC931B7}"/>
          </ac:spMkLst>
        </pc:spChg>
      </pc:sldChg>
      <pc:sldChg chg="addSp delSp modSp add del mod ord">
        <pc:chgData name="Seungjun Pi" userId="b8327d33bf926e82" providerId="LiveId" clId="{EA780D43-0418-4B08-9519-2AD54D641955}" dt="2024-12-05T11:12:53.758" v="1139" actId="47"/>
        <pc:sldMkLst>
          <pc:docMk/>
          <pc:sldMk cId="467063444" sldId="270"/>
        </pc:sldMkLst>
        <pc:spChg chg="mod">
          <ac:chgData name="Seungjun Pi" userId="b8327d33bf926e82" providerId="LiveId" clId="{EA780D43-0418-4B08-9519-2AD54D641955}" dt="2024-12-05T11:11:15.693" v="1122" actId="20577"/>
          <ac:spMkLst>
            <pc:docMk/>
            <pc:sldMk cId="467063444" sldId="270"/>
            <ac:spMk id="2" creationId="{06B17FFE-06A2-C343-75AC-AB8B9E82B80A}"/>
          </ac:spMkLst>
        </pc:spChg>
        <pc:spChg chg="mod ord">
          <ac:chgData name="Seungjun Pi" userId="b8327d33bf926e82" providerId="LiveId" clId="{EA780D43-0418-4B08-9519-2AD54D641955}" dt="2024-12-05T11:12:22.917" v="1136" actId="1076"/>
          <ac:spMkLst>
            <pc:docMk/>
            <pc:sldMk cId="467063444" sldId="270"/>
            <ac:spMk id="11" creationId="{0C735F85-088D-F7D4-D301-EAC6C895242B}"/>
          </ac:spMkLst>
        </pc:spChg>
        <pc:spChg chg="del mod">
          <ac:chgData name="Seungjun Pi" userId="b8327d33bf926e82" providerId="LiveId" clId="{EA780D43-0418-4B08-9519-2AD54D641955}" dt="2024-12-05T11:11:53.478" v="1131" actId="478"/>
          <ac:spMkLst>
            <pc:docMk/>
            <pc:sldMk cId="467063444" sldId="270"/>
            <ac:spMk id="12" creationId="{76C1B391-F6CF-B41F-5E34-AF958E2A2340}"/>
          </ac:spMkLst>
        </pc:spChg>
        <pc:spChg chg="add mod">
          <ac:chgData name="Seungjun Pi" userId="b8327d33bf926e82" providerId="LiveId" clId="{EA780D43-0418-4B08-9519-2AD54D641955}" dt="2024-12-05T11:12:22.917" v="1136" actId="1076"/>
          <ac:spMkLst>
            <pc:docMk/>
            <pc:sldMk cId="467063444" sldId="270"/>
            <ac:spMk id="14" creationId="{9A3CC2AB-D2F7-2118-94F4-48E8BF2A0ED5}"/>
          </ac:spMkLst>
        </pc:spChg>
        <pc:spChg chg="del">
          <ac:chgData name="Seungjun Pi" userId="b8327d33bf926e82" providerId="LiveId" clId="{EA780D43-0418-4B08-9519-2AD54D641955}" dt="2024-12-05T11:11:49.722" v="1126" actId="478"/>
          <ac:spMkLst>
            <pc:docMk/>
            <pc:sldMk cId="467063444" sldId="270"/>
            <ac:spMk id="25" creationId="{63230B0E-AEA5-1E98-AAEA-94F2B91089A9}"/>
          </ac:spMkLst>
        </pc:spChg>
        <pc:spChg chg="del">
          <ac:chgData name="Seungjun Pi" userId="b8327d33bf926e82" providerId="LiveId" clId="{EA780D43-0418-4B08-9519-2AD54D641955}" dt="2024-12-05T11:11:50.002" v="1127" actId="478"/>
          <ac:spMkLst>
            <pc:docMk/>
            <pc:sldMk cId="467063444" sldId="270"/>
            <ac:spMk id="26" creationId="{960F533F-1D7D-9F2B-BE5D-5C9B675E59B0}"/>
          </ac:spMkLst>
        </pc:spChg>
        <pc:spChg chg="del">
          <ac:chgData name="Seungjun Pi" userId="b8327d33bf926e82" providerId="LiveId" clId="{EA780D43-0418-4B08-9519-2AD54D641955}" dt="2024-12-05T11:12:43.226" v="1137" actId="478"/>
          <ac:spMkLst>
            <pc:docMk/>
            <pc:sldMk cId="467063444" sldId="270"/>
            <ac:spMk id="27" creationId="{88ABC1F5-C8D3-41C9-552E-E439F08B717E}"/>
          </ac:spMkLst>
        </pc:spChg>
      </pc:sldChg>
      <pc:sldChg chg="addSp delSp modSp add del mod">
        <pc:chgData name="Seungjun Pi" userId="b8327d33bf926e82" providerId="LiveId" clId="{EA780D43-0418-4B08-9519-2AD54D641955}" dt="2024-12-05T12:17:41.291" v="2012" actId="47"/>
        <pc:sldMkLst>
          <pc:docMk/>
          <pc:sldMk cId="1368700212" sldId="271"/>
        </pc:sldMkLst>
        <pc:spChg chg="mod">
          <ac:chgData name="Seungjun Pi" userId="b8327d33bf926e82" providerId="LiveId" clId="{EA780D43-0418-4B08-9519-2AD54D641955}" dt="2024-12-05T11:26:41.194" v="1478"/>
          <ac:spMkLst>
            <pc:docMk/>
            <pc:sldMk cId="1368700212" sldId="271"/>
            <ac:spMk id="2" creationId="{E0EF524A-CE7D-FDCA-6614-ABCF664AA8E9}"/>
          </ac:spMkLst>
        </pc:spChg>
        <pc:spChg chg="del mod">
          <ac:chgData name="Seungjun Pi" userId="b8327d33bf926e82" providerId="LiveId" clId="{EA780D43-0418-4B08-9519-2AD54D641955}" dt="2024-12-05T11:28:03.428" v="1519" actId="478"/>
          <ac:spMkLst>
            <pc:docMk/>
            <pc:sldMk cId="1368700212" sldId="271"/>
            <ac:spMk id="4" creationId="{05BD19D0-2E15-47BD-9BD2-801F5091687B}"/>
          </ac:spMkLst>
        </pc:spChg>
        <pc:spChg chg="del">
          <ac:chgData name="Seungjun Pi" userId="b8327d33bf926e82" providerId="LiveId" clId="{EA780D43-0418-4B08-9519-2AD54D641955}" dt="2024-12-05T11:28:06.415" v="1522" actId="478"/>
          <ac:spMkLst>
            <pc:docMk/>
            <pc:sldMk cId="1368700212" sldId="271"/>
            <ac:spMk id="5" creationId="{18952EE6-E0C7-B386-3CE3-049F4574423F}"/>
          </ac:spMkLst>
        </pc:spChg>
        <pc:spChg chg="mod or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11" creationId="{149139B3-8F2C-5308-8A22-BFC020688431}"/>
          </ac:spMkLst>
        </pc:spChg>
        <pc:spChg chg="add del mod">
          <ac:chgData name="Seungjun Pi" userId="b8327d33bf926e82" providerId="LiveId" clId="{EA780D43-0418-4B08-9519-2AD54D641955}" dt="2024-12-05T11:14:02.143" v="1158" actId="478"/>
          <ac:spMkLst>
            <pc:docMk/>
            <pc:sldMk cId="1368700212" sldId="271"/>
            <ac:spMk id="12" creationId="{8E4FF7DC-2E81-353A-C1D3-46250DA2E297}"/>
          </ac:spMkLst>
        </pc:spChg>
        <pc:spChg chg="add del mod">
          <ac:chgData name="Seungjun Pi" userId="b8327d33bf926e82" providerId="LiveId" clId="{EA780D43-0418-4B08-9519-2AD54D641955}" dt="2024-12-05T11:13:21.251" v="1147" actId="478"/>
          <ac:spMkLst>
            <pc:docMk/>
            <pc:sldMk cId="1368700212" sldId="271"/>
            <ac:spMk id="13" creationId="{BE009F80-D94B-80DA-294C-2AD455805644}"/>
          </ac:spMkLst>
        </pc:spChg>
        <pc:spChg chg="add 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14" creationId="{67933CC3-2DB1-E01A-5D23-C16B32284A52}"/>
          </ac:spMkLst>
        </pc:spChg>
        <pc:spChg chg="add del mod">
          <ac:chgData name="Seungjun Pi" userId="b8327d33bf926e82" providerId="LiveId" clId="{EA780D43-0418-4B08-9519-2AD54D641955}" dt="2024-12-05T11:13:43.661" v="1152" actId="478"/>
          <ac:spMkLst>
            <pc:docMk/>
            <pc:sldMk cId="1368700212" sldId="271"/>
            <ac:spMk id="15" creationId="{FC9A7D62-24F1-583B-8899-16B66643D064}"/>
          </ac:spMkLst>
        </pc:spChg>
        <pc:spChg chg="add mo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21" creationId="{B499E35B-DC94-B95E-D24F-4285A0757532}"/>
          </ac:spMkLst>
        </pc:spChg>
        <pc:spChg chg="add mo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22" creationId="{70C8F216-45D9-172B-29F0-193AE9DCC9C3}"/>
          </ac:spMkLst>
        </pc:spChg>
        <pc:spChg chg="add mod">
          <ac:chgData name="Seungjun Pi" userId="b8327d33bf926e82" providerId="LiveId" clId="{EA780D43-0418-4B08-9519-2AD54D641955}" dt="2024-12-05T11:20:00.885" v="1330" actId="20577"/>
          <ac:spMkLst>
            <pc:docMk/>
            <pc:sldMk cId="1368700212" sldId="271"/>
            <ac:spMk id="23" creationId="{F0F14362-19C5-0433-B7A0-3525C3CF1D6E}"/>
          </ac:spMkLst>
        </pc:spChg>
        <pc:spChg chg="add mod">
          <ac:chgData name="Seungjun Pi" userId="b8327d33bf926e82" providerId="LiveId" clId="{EA780D43-0418-4B08-9519-2AD54D641955}" dt="2024-12-05T11:15:41.701" v="1223" actId="1076"/>
          <ac:spMkLst>
            <pc:docMk/>
            <pc:sldMk cId="1368700212" sldId="271"/>
            <ac:spMk id="25" creationId="{FDD4FF1B-92E6-B9BC-EAAA-D9D91055DC84}"/>
          </ac:spMkLst>
        </pc:spChg>
        <pc:spChg chg="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31" creationId="{F7A565F4-A235-9780-C473-B34170647B6D}"/>
          </ac:spMkLst>
        </pc:spChg>
        <pc:spChg chg="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33" creationId="{D1C27B8E-61E2-6BEE-E8DB-DC3FDFF16CC6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34" creationId="{D59E83CA-438E-1D92-3C19-57816E08AC9B}"/>
          </ac:spMkLst>
        </pc:spChg>
        <pc:spChg chg="mod">
          <ac:chgData name="Seungjun Pi" userId="b8327d33bf926e82" providerId="LiveId" clId="{EA780D43-0418-4B08-9519-2AD54D641955}" dt="2024-12-05T11:13:42.587" v="1151" actId="1076"/>
          <ac:spMkLst>
            <pc:docMk/>
            <pc:sldMk cId="1368700212" sldId="271"/>
            <ac:spMk id="35" creationId="{369EEA38-0D32-F916-0830-0087BAF13140}"/>
          </ac:spMkLst>
        </pc:spChg>
        <pc:spChg chg="add mod">
          <ac:chgData name="Seungjun Pi" userId="b8327d33bf926e82" providerId="LiveId" clId="{EA780D43-0418-4B08-9519-2AD54D641955}" dt="2024-12-05T11:16:52.616" v="1258" actId="20577"/>
          <ac:spMkLst>
            <pc:docMk/>
            <pc:sldMk cId="1368700212" sldId="271"/>
            <ac:spMk id="39" creationId="{23D041F2-9E1B-B006-6254-5C33437E2B31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40" creationId="{603AE7F8-C0FC-1BE4-CE98-EB38D8A3125D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41" creationId="{F4A0D3BF-2AB3-712D-7A82-390BAC501B1C}"/>
          </ac:spMkLst>
        </pc:spChg>
        <pc:spChg chg="del">
          <ac:chgData name="Seungjun Pi" userId="b8327d33bf926e82" providerId="LiveId" clId="{EA780D43-0418-4B08-9519-2AD54D641955}" dt="2024-12-05T11:13:01.429" v="1143" actId="478"/>
          <ac:spMkLst>
            <pc:docMk/>
            <pc:sldMk cId="1368700212" sldId="271"/>
            <ac:spMk id="42" creationId="{946002DD-4E93-BFAB-8BC7-D13FADACB773}"/>
          </ac:spMkLst>
        </pc:spChg>
        <pc:spChg chg="add del mod">
          <ac:chgData name="Seungjun Pi" userId="b8327d33bf926e82" providerId="LiveId" clId="{EA780D43-0418-4B08-9519-2AD54D641955}" dt="2024-12-05T12:17:22.546" v="2011" actId="478"/>
          <ac:spMkLst>
            <pc:docMk/>
            <pc:sldMk cId="1368700212" sldId="271"/>
            <ac:spMk id="52" creationId="{04D8794C-8CC1-C0B8-CE48-D87A99CF337E}"/>
          </ac:spMkLst>
        </pc:spChg>
        <pc:spChg chg="add del mod">
          <ac:chgData name="Seungjun Pi" userId="b8327d33bf926e82" providerId="LiveId" clId="{EA780D43-0418-4B08-9519-2AD54D641955}" dt="2024-12-05T12:17:21.256" v="2010" actId="478"/>
          <ac:spMkLst>
            <pc:docMk/>
            <pc:sldMk cId="1368700212" sldId="271"/>
            <ac:spMk id="53" creationId="{45B44F27-5813-67FA-1161-9FFCF2B5B80A}"/>
          </ac:spMkLst>
        </pc:spChg>
        <pc:spChg chg="add mod">
          <ac:chgData name="Seungjun Pi" userId="b8327d33bf926e82" providerId="LiveId" clId="{EA780D43-0418-4B08-9519-2AD54D641955}" dt="2024-12-05T11:21:38.568" v="1381"/>
          <ac:spMkLst>
            <pc:docMk/>
            <pc:sldMk cId="1368700212" sldId="271"/>
            <ac:spMk id="62" creationId="{6769CD6A-A2F3-21A7-93A4-EA24DB16C434}"/>
          </ac:spMkLst>
        </pc:spChg>
        <pc:cxnChg chg="del mod">
          <ac:chgData name="Seungjun Pi" userId="b8327d33bf926e82" providerId="LiveId" clId="{EA780D43-0418-4B08-9519-2AD54D641955}" dt="2024-12-05T11:13:01.429" v="1143" actId="478"/>
          <ac:cxnSpMkLst>
            <pc:docMk/>
            <pc:sldMk cId="1368700212" sldId="271"/>
            <ac:cxnSpMk id="16" creationId="{170F7FFF-5936-7A10-C0F2-485AF90A4472}"/>
          </ac:cxnSpMkLst>
        </pc:cxnChg>
        <pc:cxnChg chg="del mod">
          <ac:chgData name="Seungjun Pi" userId="b8327d33bf926e82" providerId="LiveId" clId="{EA780D43-0418-4B08-9519-2AD54D641955}" dt="2024-12-05T11:28:04.069" v="1520" actId="478"/>
          <ac:cxnSpMkLst>
            <pc:docMk/>
            <pc:sldMk cId="1368700212" sldId="271"/>
            <ac:cxnSpMk id="18" creationId="{A4C73CE3-9DA3-B74A-042C-8D296B7E77FD}"/>
          </ac:cxnSpMkLst>
        </pc:cxnChg>
        <pc:cxnChg chg="del mod">
          <ac:chgData name="Seungjun Pi" userId="b8327d33bf926e82" providerId="LiveId" clId="{EA780D43-0418-4B08-9519-2AD54D641955}" dt="2024-12-05T11:12:59.155" v="1141" actId="478"/>
          <ac:cxnSpMkLst>
            <pc:docMk/>
            <pc:sldMk cId="1368700212" sldId="271"/>
            <ac:cxnSpMk id="19" creationId="{26E8B3A5-3AF6-1415-A01F-C1F02A36923A}"/>
          </ac:cxnSpMkLst>
        </pc:cxnChg>
        <pc:cxnChg chg="del mod">
          <ac:chgData name="Seungjun Pi" userId="b8327d33bf926e82" providerId="LiveId" clId="{EA780D43-0418-4B08-9519-2AD54D641955}" dt="2024-12-05T11:28:04.818" v="1521" actId="478"/>
          <ac:cxnSpMkLst>
            <pc:docMk/>
            <pc:sldMk cId="1368700212" sldId="271"/>
            <ac:cxnSpMk id="20" creationId="{BE6D4AB0-0D0C-EC29-5087-EC6362A73034}"/>
          </ac:cxnSpMkLst>
        </pc:cxnChg>
        <pc:cxnChg chg="del mod">
          <ac:chgData name="Seungjun Pi" userId="b8327d33bf926e82" providerId="LiveId" clId="{EA780D43-0418-4B08-9519-2AD54D641955}" dt="2024-12-05T11:12:59.630" v="1142" actId="478"/>
          <ac:cxnSpMkLst>
            <pc:docMk/>
            <pc:sldMk cId="1368700212" sldId="271"/>
            <ac:cxnSpMk id="24" creationId="{C2915540-F5F2-FE8C-05C5-4D08B702E755}"/>
          </ac:cxnSpMkLst>
        </pc:cxnChg>
        <pc:cxnChg chg="add mod">
          <ac:chgData name="Seungjun Pi" userId="b8327d33bf926e82" providerId="LiveId" clId="{EA780D43-0418-4B08-9519-2AD54D641955}" dt="2024-12-05T11:15:41.701" v="1223" actId="1076"/>
          <ac:cxnSpMkLst>
            <pc:docMk/>
            <pc:sldMk cId="1368700212" sldId="271"/>
            <ac:cxnSpMk id="26" creationId="{60DAC9F6-20B4-0D17-99D6-9D7B51878091}"/>
          </ac:cxnSpMkLst>
        </pc:cxnChg>
        <pc:cxnChg chg="add mod">
          <ac:chgData name="Seungjun Pi" userId="b8327d33bf926e82" providerId="LiveId" clId="{EA780D43-0418-4B08-9519-2AD54D641955}" dt="2024-12-05T11:19:30.064" v="1316" actId="14100"/>
          <ac:cxnSpMkLst>
            <pc:docMk/>
            <pc:sldMk cId="1368700212" sldId="271"/>
            <ac:cxnSpMk id="27" creationId="{F7FADC78-5CB4-1C1E-4F61-95C56FF9F510}"/>
          </ac:cxnSpMkLst>
        </pc:cxnChg>
        <pc:cxnChg chg="del mod">
          <ac:chgData name="Seungjun Pi" userId="b8327d33bf926e82" providerId="LiveId" clId="{EA780D43-0418-4B08-9519-2AD54D641955}" dt="2024-12-05T11:13:01.429" v="1143" actId="478"/>
          <ac:cxnSpMkLst>
            <pc:docMk/>
            <pc:sldMk cId="1368700212" sldId="271"/>
            <ac:cxnSpMk id="29" creationId="{5F8C4709-CFE0-6630-395C-C9562C52CAC4}"/>
          </ac:cxnSpMkLst>
        </pc:cxnChg>
        <pc:cxnChg chg="add mod">
          <ac:chgData name="Seungjun Pi" userId="b8327d33bf926e82" providerId="LiveId" clId="{EA780D43-0418-4B08-9519-2AD54D641955}" dt="2024-12-05T11:16:12.372" v="1237" actId="1076"/>
          <ac:cxnSpMkLst>
            <pc:docMk/>
            <pc:sldMk cId="1368700212" sldId="271"/>
            <ac:cxnSpMk id="32" creationId="{4ED18390-7FFB-F697-793C-4505281FD8B7}"/>
          </ac:cxnSpMkLst>
        </pc:cxnChg>
        <pc:cxnChg chg="del mod">
          <ac:chgData name="Seungjun Pi" userId="b8327d33bf926e82" providerId="LiveId" clId="{EA780D43-0418-4B08-9519-2AD54D641955}" dt="2024-12-05T11:13:01.429" v="1143" actId="478"/>
          <ac:cxnSpMkLst>
            <pc:docMk/>
            <pc:sldMk cId="1368700212" sldId="271"/>
            <ac:cxnSpMk id="45" creationId="{41615E1B-92D3-B649-F35B-1F112ABD923C}"/>
          </ac:cxnSpMkLst>
        </pc:cxnChg>
        <pc:cxnChg chg="add del mod">
          <ac:chgData name="Seungjun Pi" userId="b8327d33bf926e82" providerId="LiveId" clId="{EA780D43-0418-4B08-9519-2AD54D641955}" dt="2024-12-05T11:16:54.545" v="1259" actId="478"/>
          <ac:cxnSpMkLst>
            <pc:docMk/>
            <pc:sldMk cId="1368700212" sldId="271"/>
            <ac:cxnSpMk id="47" creationId="{903888B6-E6F3-D64F-7D43-AD654306EB17}"/>
          </ac:cxnSpMkLst>
        </pc:cxnChg>
      </pc:sldChg>
      <pc:sldChg chg="addSp delSp modSp add del mod">
        <pc:chgData name="Seungjun Pi" userId="b8327d33bf926e82" providerId="LiveId" clId="{EA780D43-0418-4B08-9519-2AD54D641955}" dt="2024-12-05T11:25:21.951" v="1455" actId="47"/>
        <pc:sldMkLst>
          <pc:docMk/>
          <pc:sldMk cId="2001437277" sldId="272"/>
        </pc:sldMkLst>
        <pc:spChg chg="add mod">
          <ac:chgData name="Seungjun Pi" userId="b8327d33bf926e82" providerId="LiveId" clId="{EA780D43-0418-4B08-9519-2AD54D641955}" dt="2024-12-05T11:20:38.511" v="1342" actId="1076"/>
          <ac:spMkLst>
            <pc:docMk/>
            <pc:sldMk cId="2001437277" sldId="272"/>
            <ac:spMk id="12" creationId="{9BCB13C2-C92E-7BB4-D60C-F8445F149B2C}"/>
          </ac:spMkLst>
        </pc:spChg>
        <pc:spChg chg="add mod">
          <ac:chgData name="Seungjun Pi" userId="b8327d33bf926e82" providerId="LiveId" clId="{EA780D43-0418-4B08-9519-2AD54D641955}" dt="2024-12-05T11:21:04.679" v="1361" actId="1076"/>
          <ac:spMkLst>
            <pc:docMk/>
            <pc:sldMk cId="2001437277" sldId="272"/>
            <ac:spMk id="13" creationId="{571EA9C5-3DE2-DFDB-B834-71815DA2FBE6}"/>
          </ac:spMkLst>
        </pc:spChg>
        <pc:spChg chg="ord">
          <ac:chgData name="Seungjun Pi" userId="b8327d33bf926e82" providerId="LiveId" clId="{EA780D43-0418-4B08-9519-2AD54D641955}" dt="2024-12-05T11:20:31.696" v="1340" actId="166"/>
          <ac:spMkLst>
            <pc:docMk/>
            <pc:sldMk cId="2001437277" sldId="272"/>
            <ac:spMk id="14" creationId="{BD506417-CEC8-29A5-FC1F-71E2C06A6048}"/>
          </ac:spMkLst>
        </pc:spChg>
        <pc:spChg chg="add del mod">
          <ac:chgData name="Seungjun Pi" userId="b8327d33bf926e82" providerId="LiveId" clId="{EA780D43-0418-4B08-9519-2AD54D641955}" dt="2024-12-05T11:21:18.934" v="1372" actId="478"/>
          <ac:spMkLst>
            <pc:docMk/>
            <pc:sldMk cId="2001437277" sldId="272"/>
            <ac:spMk id="15" creationId="{EFB6B158-2D1D-3671-28AA-A89013C80562}"/>
          </ac:spMkLst>
        </pc:spChg>
        <pc:spChg chg="add mod">
          <ac:chgData name="Seungjun Pi" userId="b8327d33bf926e82" providerId="LiveId" clId="{EA780D43-0418-4B08-9519-2AD54D641955}" dt="2024-12-05T11:21:27.286" v="1380" actId="20577"/>
          <ac:spMkLst>
            <pc:docMk/>
            <pc:sldMk cId="2001437277" sldId="272"/>
            <ac:spMk id="16" creationId="{64950646-FA52-6B19-780C-0A5EF300BFC1}"/>
          </ac:spMkLst>
        </pc:spChg>
        <pc:spChg chg="add mod">
          <ac:chgData name="Seungjun Pi" userId="b8327d33bf926e82" providerId="LiveId" clId="{EA780D43-0418-4B08-9519-2AD54D641955}" dt="2024-12-05T11:22:29.140" v="1391" actId="1076"/>
          <ac:spMkLst>
            <pc:docMk/>
            <pc:sldMk cId="2001437277" sldId="272"/>
            <ac:spMk id="19" creationId="{9378F728-E49D-2658-358B-6909AC866ED6}"/>
          </ac:spMkLst>
        </pc:spChg>
        <pc:spChg chg="ord">
          <ac:chgData name="Seungjun Pi" userId="b8327d33bf926e82" providerId="LiveId" clId="{EA780D43-0418-4B08-9519-2AD54D641955}" dt="2024-12-05T11:20:29.290" v="1339" actId="166"/>
          <ac:spMkLst>
            <pc:docMk/>
            <pc:sldMk cId="2001437277" sldId="272"/>
            <ac:spMk id="31" creationId="{3CCE4007-61FA-3C71-B79E-13A06A609F5A}"/>
          </ac:spMkLst>
        </pc:spChg>
        <pc:spChg chg="ord">
          <ac:chgData name="Seungjun Pi" userId="b8327d33bf926e82" providerId="LiveId" clId="{EA780D43-0418-4B08-9519-2AD54D641955}" dt="2024-12-05T11:20:34.269" v="1341" actId="166"/>
          <ac:spMkLst>
            <pc:docMk/>
            <pc:sldMk cId="2001437277" sldId="272"/>
            <ac:spMk id="35" creationId="{A061E8ED-101B-16D8-76A2-ADF0AE273DAF}"/>
          </ac:spMkLst>
        </pc:spChg>
        <pc:spChg chg="ord">
          <ac:chgData name="Seungjun Pi" userId="b8327d33bf926e82" providerId="LiveId" clId="{EA780D43-0418-4B08-9519-2AD54D641955}" dt="2024-12-05T11:20:21.103" v="1336" actId="166"/>
          <ac:spMkLst>
            <pc:docMk/>
            <pc:sldMk cId="2001437277" sldId="272"/>
            <ac:spMk id="52" creationId="{3D4381D5-0AD8-2FD0-F592-15C73D0BE1E5}"/>
          </ac:spMkLst>
        </pc:spChg>
        <pc:spChg chg="ord">
          <ac:chgData name="Seungjun Pi" userId="b8327d33bf926e82" providerId="LiveId" clId="{EA780D43-0418-4B08-9519-2AD54D641955}" dt="2024-12-05T11:20:21.103" v="1336" actId="166"/>
          <ac:spMkLst>
            <pc:docMk/>
            <pc:sldMk cId="2001437277" sldId="272"/>
            <ac:spMk id="53" creationId="{C950935A-293D-92D6-71D4-94257AD39606}"/>
          </ac:spMkLst>
        </pc:spChg>
      </pc:sldChg>
      <pc:sldChg chg="addSp delSp modSp add mod">
        <pc:chgData name="Seungjun Pi" userId="b8327d33bf926e82" providerId="LiveId" clId="{EA780D43-0418-4B08-9519-2AD54D641955}" dt="2024-12-05T12:17:48.407" v="2014" actId="478"/>
        <pc:sldMkLst>
          <pc:docMk/>
          <pc:sldMk cId="845385458" sldId="273"/>
        </pc:sldMkLst>
        <pc:spChg chg="mod">
          <ac:chgData name="Seungjun Pi" userId="b8327d33bf926e82" providerId="LiveId" clId="{EA780D43-0418-4B08-9519-2AD54D641955}" dt="2024-12-05T11:26:48.457" v="1479"/>
          <ac:spMkLst>
            <pc:docMk/>
            <pc:sldMk cId="845385458" sldId="273"/>
            <ac:spMk id="2" creationId="{9581723C-6626-1949-402B-5C6263809112}"/>
          </ac:spMkLst>
        </pc:spChg>
        <pc:spChg chg="del">
          <ac:chgData name="Seungjun Pi" userId="b8327d33bf926e82" providerId="LiveId" clId="{EA780D43-0418-4B08-9519-2AD54D641955}" dt="2024-12-05T11:27:59.708" v="1514" actId="478"/>
          <ac:spMkLst>
            <pc:docMk/>
            <pc:sldMk cId="845385458" sldId="273"/>
            <ac:spMk id="4" creationId="{7BF2C7A8-8D38-D55F-C4F0-BB3193431305}"/>
          </ac:spMkLst>
        </pc:spChg>
        <pc:spChg chg="del">
          <ac:chgData name="Seungjun Pi" userId="b8327d33bf926e82" providerId="LiveId" clId="{EA780D43-0418-4B08-9519-2AD54D641955}" dt="2024-12-05T11:28:01.638" v="1517" actId="478"/>
          <ac:spMkLst>
            <pc:docMk/>
            <pc:sldMk cId="845385458" sldId="273"/>
            <ac:spMk id="5" creationId="{90064873-D983-8122-91D4-A2456585EB3C}"/>
          </ac:spMkLst>
        </pc:spChg>
        <pc:spChg chg="add mod">
          <ac:chgData name="Seungjun Pi" userId="b8327d33bf926e82" providerId="LiveId" clId="{EA780D43-0418-4B08-9519-2AD54D641955}" dt="2024-12-05T11:22:41.019" v="1393"/>
          <ac:spMkLst>
            <pc:docMk/>
            <pc:sldMk cId="845385458" sldId="273"/>
            <ac:spMk id="12" creationId="{5581FC72-A69C-F84F-2D4C-FD51C1D1EAF3}"/>
          </ac:spMkLst>
        </pc:spChg>
        <pc:spChg chg="add del">
          <ac:chgData name="Seungjun Pi" userId="b8327d33bf926e82" providerId="LiveId" clId="{EA780D43-0418-4B08-9519-2AD54D641955}" dt="2024-12-05T12:17:47.816" v="2013" actId="478"/>
          <ac:spMkLst>
            <pc:docMk/>
            <pc:sldMk cId="845385458" sldId="273"/>
            <ac:spMk id="52" creationId="{DD041672-7F85-ACC7-D946-0F9CD3DBFEB3}"/>
          </ac:spMkLst>
        </pc:spChg>
        <pc:spChg chg="del">
          <ac:chgData name="Seungjun Pi" userId="b8327d33bf926e82" providerId="LiveId" clId="{EA780D43-0418-4B08-9519-2AD54D641955}" dt="2024-12-05T12:17:48.407" v="2014" actId="478"/>
          <ac:spMkLst>
            <pc:docMk/>
            <pc:sldMk cId="845385458" sldId="273"/>
            <ac:spMk id="53" creationId="{0291369B-608A-30E7-C395-FA06AED8791B}"/>
          </ac:spMkLst>
        </pc:spChg>
        <pc:cxnChg chg="del mod">
          <ac:chgData name="Seungjun Pi" userId="b8327d33bf926e82" providerId="LiveId" clId="{EA780D43-0418-4B08-9519-2AD54D641955}" dt="2024-12-05T11:28:00.589" v="1515" actId="478"/>
          <ac:cxnSpMkLst>
            <pc:docMk/>
            <pc:sldMk cId="845385458" sldId="273"/>
            <ac:cxnSpMk id="18" creationId="{A871645A-5249-F182-1B83-2AE135AE6380}"/>
          </ac:cxnSpMkLst>
        </pc:cxnChg>
        <pc:cxnChg chg="del mod">
          <ac:chgData name="Seungjun Pi" userId="b8327d33bf926e82" providerId="LiveId" clId="{EA780D43-0418-4B08-9519-2AD54D641955}" dt="2024-12-05T11:28:01.143" v="1516" actId="478"/>
          <ac:cxnSpMkLst>
            <pc:docMk/>
            <pc:sldMk cId="845385458" sldId="273"/>
            <ac:cxnSpMk id="20" creationId="{E91C8F51-8D71-D016-E084-6E1FBD2728B4}"/>
          </ac:cxnSpMkLst>
        </pc:cxnChg>
      </pc:sldChg>
      <pc:sldChg chg="delSp modSp add mod">
        <pc:chgData name="Seungjun Pi" userId="b8327d33bf926e82" providerId="LiveId" clId="{EA780D43-0418-4B08-9519-2AD54D641955}" dt="2024-12-05T12:17:52.158" v="2016" actId="478"/>
        <pc:sldMkLst>
          <pc:docMk/>
          <pc:sldMk cId="1666099516" sldId="274"/>
        </pc:sldMkLst>
        <pc:spChg chg="mod">
          <ac:chgData name="Seungjun Pi" userId="b8327d33bf926e82" providerId="LiveId" clId="{EA780D43-0418-4B08-9519-2AD54D641955}" dt="2024-12-05T11:26:49.710" v="1480"/>
          <ac:spMkLst>
            <pc:docMk/>
            <pc:sldMk cId="1666099516" sldId="274"/>
            <ac:spMk id="2" creationId="{FE1B8F52-E6CA-E74A-F5F5-85B72D8C3388}"/>
          </ac:spMkLst>
        </pc:spChg>
        <pc:spChg chg="del">
          <ac:chgData name="Seungjun Pi" userId="b8327d33bf926e82" providerId="LiveId" clId="{EA780D43-0418-4B08-9519-2AD54D641955}" dt="2024-12-05T11:27:55.459" v="1510" actId="478"/>
          <ac:spMkLst>
            <pc:docMk/>
            <pc:sldMk cId="1666099516" sldId="274"/>
            <ac:spMk id="4" creationId="{2790557C-8B3D-DE69-841A-8EF61CEDB04D}"/>
          </ac:spMkLst>
        </pc:spChg>
        <pc:spChg chg="del">
          <ac:chgData name="Seungjun Pi" userId="b8327d33bf926e82" providerId="LiveId" clId="{EA780D43-0418-4B08-9519-2AD54D641955}" dt="2024-12-05T11:27:57.184" v="1513" actId="478"/>
          <ac:spMkLst>
            <pc:docMk/>
            <pc:sldMk cId="1666099516" sldId="274"/>
            <ac:spMk id="5" creationId="{7D204CEA-80A5-1C61-ED7B-23E7FE5ABA54}"/>
          </ac:spMkLst>
        </pc:spChg>
        <pc:spChg chg="del">
          <ac:chgData name="Seungjun Pi" userId="b8327d33bf926e82" providerId="LiveId" clId="{EA780D43-0418-4B08-9519-2AD54D641955}" dt="2024-12-05T11:23:12.196" v="1395" actId="478"/>
          <ac:spMkLst>
            <pc:docMk/>
            <pc:sldMk cId="1666099516" sldId="274"/>
            <ac:spMk id="12" creationId="{D8E8C919-C2DB-B859-AC6B-01C2F92613FE}"/>
          </ac:spMkLst>
        </pc:spChg>
        <pc:spChg chg="mod ord">
          <ac:chgData name="Seungjun Pi" userId="b8327d33bf926e82" providerId="LiveId" clId="{EA780D43-0418-4B08-9519-2AD54D641955}" dt="2024-12-05T11:23:47.682" v="1402" actId="1076"/>
          <ac:spMkLst>
            <pc:docMk/>
            <pc:sldMk cId="1666099516" sldId="274"/>
            <ac:spMk id="14" creationId="{2A8F11A7-A237-1ED9-F03D-F34B169AF383}"/>
          </ac:spMkLst>
        </pc:spChg>
        <pc:spChg chg="del">
          <ac:chgData name="Seungjun Pi" userId="b8327d33bf926e82" providerId="LiveId" clId="{EA780D43-0418-4B08-9519-2AD54D641955}" dt="2024-12-05T12:17:51.392" v="2015" actId="478"/>
          <ac:spMkLst>
            <pc:docMk/>
            <pc:sldMk cId="1666099516" sldId="274"/>
            <ac:spMk id="52" creationId="{85972C7E-7757-F448-7277-3CF234207138}"/>
          </ac:spMkLst>
        </pc:spChg>
        <pc:spChg chg="del">
          <ac:chgData name="Seungjun Pi" userId="b8327d33bf926e82" providerId="LiveId" clId="{EA780D43-0418-4B08-9519-2AD54D641955}" dt="2024-12-05T12:17:52.158" v="2016" actId="478"/>
          <ac:spMkLst>
            <pc:docMk/>
            <pc:sldMk cId="1666099516" sldId="274"/>
            <ac:spMk id="53" creationId="{AE8DD30B-06E9-D404-97BC-11CC414FE753}"/>
          </ac:spMkLst>
        </pc:spChg>
        <pc:cxnChg chg="del mod">
          <ac:chgData name="Seungjun Pi" userId="b8327d33bf926e82" providerId="LiveId" clId="{EA780D43-0418-4B08-9519-2AD54D641955}" dt="2024-12-05T11:27:56.011" v="1511" actId="478"/>
          <ac:cxnSpMkLst>
            <pc:docMk/>
            <pc:sldMk cId="1666099516" sldId="274"/>
            <ac:cxnSpMk id="18" creationId="{BEB340D4-E8B7-304A-D8B7-15CA5EBB0600}"/>
          </ac:cxnSpMkLst>
        </pc:cxnChg>
        <pc:cxnChg chg="del mod">
          <ac:chgData name="Seungjun Pi" userId="b8327d33bf926e82" providerId="LiveId" clId="{EA780D43-0418-4B08-9519-2AD54D641955}" dt="2024-12-05T11:27:56.763" v="1512" actId="478"/>
          <ac:cxnSpMkLst>
            <pc:docMk/>
            <pc:sldMk cId="1666099516" sldId="274"/>
            <ac:cxnSpMk id="20" creationId="{12962A5C-4803-DC08-7939-B0DCD2964599}"/>
          </ac:cxnSpMkLst>
        </pc:cxnChg>
      </pc:sldChg>
      <pc:sldChg chg="addSp delSp modSp add mod">
        <pc:chgData name="Seungjun Pi" userId="b8327d33bf926e82" providerId="LiveId" clId="{EA780D43-0418-4B08-9519-2AD54D641955}" dt="2024-12-05T12:18:03.048" v="2017" actId="478"/>
        <pc:sldMkLst>
          <pc:docMk/>
          <pc:sldMk cId="873238190" sldId="275"/>
        </pc:sldMkLst>
        <pc:spChg chg="mod">
          <ac:chgData name="Seungjun Pi" userId="b8327d33bf926e82" providerId="LiveId" clId="{EA780D43-0418-4B08-9519-2AD54D641955}" dt="2024-12-05T11:26:52.715" v="1481"/>
          <ac:spMkLst>
            <pc:docMk/>
            <pc:sldMk cId="873238190" sldId="275"/>
            <ac:spMk id="2" creationId="{D97CD467-5F15-CDE7-D454-21ED3EBA1132}"/>
          </ac:spMkLst>
        </pc:spChg>
        <pc:spChg chg="del mod">
          <ac:chgData name="Seungjun Pi" userId="b8327d33bf926e82" providerId="LiveId" clId="{EA780D43-0418-4B08-9519-2AD54D641955}" dt="2024-12-05T11:27:50.959" v="1506" actId="478"/>
          <ac:spMkLst>
            <pc:docMk/>
            <pc:sldMk cId="873238190" sldId="275"/>
            <ac:spMk id="4" creationId="{59FC3346-334A-FACF-4DC9-E669999DF487}"/>
          </ac:spMkLst>
        </pc:spChg>
        <pc:spChg chg="del">
          <ac:chgData name="Seungjun Pi" userId="b8327d33bf926e82" providerId="LiveId" clId="{EA780D43-0418-4B08-9519-2AD54D641955}" dt="2024-12-05T11:27:52.008" v="1508" actId="478"/>
          <ac:spMkLst>
            <pc:docMk/>
            <pc:sldMk cId="873238190" sldId="275"/>
            <ac:spMk id="5" creationId="{93EE3592-6536-705C-EF10-BFA15BC0D377}"/>
          </ac:spMkLst>
        </pc:spChg>
        <pc:spChg chg="add mod">
          <ac:chgData name="Seungjun Pi" userId="b8327d33bf926e82" providerId="LiveId" clId="{EA780D43-0418-4B08-9519-2AD54D641955}" dt="2024-12-05T11:24:01.562" v="1407" actId="1076"/>
          <ac:spMkLst>
            <pc:docMk/>
            <pc:sldMk cId="873238190" sldId="275"/>
            <ac:spMk id="12" creationId="{4099F275-EC5A-A616-D32C-4C223612B284}"/>
          </ac:spMkLst>
        </pc:spChg>
        <pc:spChg chg="mod">
          <ac:chgData name="Seungjun Pi" userId="b8327d33bf926e82" providerId="LiveId" clId="{EA780D43-0418-4B08-9519-2AD54D641955}" dt="2024-12-05T11:23:57.953" v="1405" actId="1076"/>
          <ac:spMkLst>
            <pc:docMk/>
            <pc:sldMk cId="873238190" sldId="275"/>
            <ac:spMk id="14" creationId="{7E858615-D80B-CB6C-472D-A2AAF2BD4C86}"/>
          </ac:spMkLst>
        </pc:spChg>
        <pc:spChg chg="del">
          <ac:chgData name="Seungjun Pi" userId="b8327d33bf926e82" providerId="LiveId" clId="{EA780D43-0418-4B08-9519-2AD54D641955}" dt="2024-12-05T12:18:03.048" v="2017" actId="478"/>
          <ac:spMkLst>
            <pc:docMk/>
            <pc:sldMk cId="873238190" sldId="275"/>
            <ac:spMk id="53" creationId="{C69A6390-05B8-F7F5-ECF5-D58FC1EE7A77}"/>
          </ac:spMkLst>
        </pc:spChg>
        <pc:cxnChg chg="del mod">
          <ac:chgData name="Seungjun Pi" userId="b8327d33bf926e82" providerId="LiveId" clId="{EA780D43-0418-4B08-9519-2AD54D641955}" dt="2024-12-05T11:27:51.527" v="1507" actId="478"/>
          <ac:cxnSpMkLst>
            <pc:docMk/>
            <pc:sldMk cId="873238190" sldId="275"/>
            <ac:cxnSpMk id="18" creationId="{B23F16F9-FA57-E689-BB00-BC392A741D8B}"/>
          </ac:cxnSpMkLst>
        </pc:cxnChg>
        <pc:cxnChg chg="del mod">
          <ac:chgData name="Seungjun Pi" userId="b8327d33bf926e82" providerId="LiveId" clId="{EA780D43-0418-4B08-9519-2AD54D641955}" dt="2024-12-05T11:27:52.907" v="1509" actId="478"/>
          <ac:cxnSpMkLst>
            <pc:docMk/>
            <pc:sldMk cId="873238190" sldId="275"/>
            <ac:cxnSpMk id="20" creationId="{645B223C-C8E2-06BE-D081-56C60922F2A5}"/>
          </ac:cxnSpMkLst>
        </pc:cxnChg>
      </pc:sldChg>
      <pc:sldChg chg="addSp delSp modSp add mod">
        <pc:chgData name="Seungjun Pi" userId="b8327d33bf926e82" providerId="LiveId" clId="{EA780D43-0418-4B08-9519-2AD54D641955}" dt="2024-12-05T12:18:06.169" v="2018" actId="478"/>
        <pc:sldMkLst>
          <pc:docMk/>
          <pc:sldMk cId="264704002" sldId="276"/>
        </pc:sldMkLst>
        <pc:spChg chg="mod">
          <ac:chgData name="Seungjun Pi" userId="b8327d33bf926e82" providerId="LiveId" clId="{EA780D43-0418-4B08-9519-2AD54D641955}" dt="2024-12-05T11:27:25.326" v="1491"/>
          <ac:spMkLst>
            <pc:docMk/>
            <pc:sldMk cId="264704002" sldId="276"/>
            <ac:spMk id="2" creationId="{666963D6-0E27-2C91-713A-CEFE364A0F3D}"/>
          </ac:spMkLst>
        </pc:spChg>
        <pc:spChg chg="del">
          <ac:chgData name="Seungjun Pi" userId="b8327d33bf926e82" providerId="LiveId" clId="{EA780D43-0418-4B08-9519-2AD54D641955}" dt="2024-12-05T11:27:46.309" v="1501" actId="478"/>
          <ac:spMkLst>
            <pc:docMk/>
            <pc:sldMk cId="264704002" sldId="276"/>
            <ac:spMk id="4" creationId="{AE749D79-3968-BF4F-F656-118C1D3FD962}"/>
          </ac:spMkLst>
        </pc:spChg>
        <pc:spChg chg="del">
          <ac:chgData name="Seungjun Pi" userId="b8327d33bf926e82" providerId="LiveId" clId="{EA780D43-0418-4B08-9519-2AD54D641955}" dt="2024-12-05T11:27:46.804" v="1502" actId="478"/>
          <ac:spMkLst>
            <pc:docMk/>
            <pc:sldMk cId="264704002" sldId="276"/>
            <ac:spMk id="5" creationId="{32E02AC9-EC58-6608-DC8F-CF38DFA36A0F}"/>
          </ac:spMkLst>
        </pc:spChg>
        <pc:spChg chg="del mod">
          <ac:chgData name="Seungjun Pi" userId="b8327d33bf926e82" providerId="LiveId" clId="{EA780D43-0418-4B08-9519-2AD54D641955}" dt="2024-12-05T11:25:15.548" v="1453" actId="478"/>
          <ac:spMkLst>
            <pc:docMk/>
            <pc:sldMk cId="264704002" sldId="276"/>
            <ac:spMk id="12" creationId="{B31B8449-43F9-A783-1D7C-AF6EB7D86117}"/>
          </ac:spMkLst>
        </pc:spChg>
        <pc:spChg chg="add mod">
          <ac:chgData name="Seungjun Pi" userId="b8327d33bf926e82" providerId="LiveId" clId="{EA780D43-0418-4B08-9519-2AD54D641955}" dt="2024-12-05T11:25:15.724" v="1454"/>
          <ac:spMkLst>
            <pc:docMk/>
            <pc:sldMk cId="264704002" sldId="276"/>
            <ac:spMk id="13" creationId="{92318FBA-22E9-A9C7-6D0B-27BEC34FAB95}"/>
          </ac:spMkLst>
        </pc:spChg>
        <pc:spChg chg="del">
          <ac:chgData name="Seungjun Pi" userId="b8327d33bf926e82" providerId="LiveId" clId="{EA780D43-0418-4B08-9519-2AD54D641955}" dt="2024-12-05T12:18:06.169" v="2018" actId="478"/>
          <ac:spMkLst>
            <pc:docMk/>
            <pc:sldMk cId="264704002" sldId="276"/>
            <ac:spMk id="52" creationId="{78BA24E3-2916-94D0-641E-65E9E906902C}"/>
          </ac:spMkLst>
        </pc:spChg>
        <pc:cxnChg chg="del mod">
          <ac:chgData name="Seungjun Pi" userId="b8327d33bf926e82" providerId="LiveId" clId="{EA780D43-0418-4B08-9519-2AD54D641955}" dt="2024-12-05T11:27:47.703" v="1503" actId="478"/>
          <ac:cxnSpMkLst>
            <pc:docMk/>
            <pc:sldMk cId="264704002" sldId="276"/>
            <ac:cxnSpMk id="18" creationId="{C3441056-F5CC-8F8D-CF9F-ABA0ED474EFA}"/>
          </ac:cxnSpMkLst>
        </pc:cxnChg>
        <pc:cxnChg chg="del mod">
          <ac:chgData name="Seungjun Pi" userId="b8327d33bf926e82" providerId="LiveId" clId="{EA780D43-0418-4B08-9519-2AD54D641955}" dt="2024-12-05T11:27:48.678" v="1504" actId="478"/>
          <ac:cxnSpMkLst>
            <pc:docMk/>
            <pc:sldMk cId="264704002" sldId="276"/>
            <ac:cxnSpMk id="20" creationId="{B550348D-1E51-52EE-ECEC-C2D48CF8B77F}"/>
          </ac:cxnSpMkLst>
        </pc:cxnChg>
      </pc:sldChg>
      <pc:sldChg chg="addSp delSp modSp add mod">
        <pc:chgData name="Seungjun Pi" userId="b8327d33bf926e82" providerId="LiveId" clId="{EA780D43-0418-4B08-9519-2AD54D641955}" dt="2024-12-05T12:18:09.860" v="2020" actId="478"/>
        <pc:sldMkLst>
          <pc:docMk/>
          <pc:sldMk cId="2320768153" sldId="277"/>
        </pc:sldMkLst>
        <pc:spChg chg="mod">
          <ac:chgData name="Seungjun Pi" userId="b8327d33bf926e82" providerId="LiveId" clId="{EA780D43-0418-4B08-9519-2AD54D641955}" dt="2024-12-05T11:27:26.590" v="1492"/>
          <ac:spMkLst>
            <pc:docMk/>
            <pc:sldMk cId="2320768153" sldId="277"/>
            <ac:spMk id="2" creationId="{359B1A3A-1367-DD39-F4AA-FED6269300C5}"/>
          </ac:spMkLst>
        </pc:spChg>
        <pc:spChg chg="add del mod">
          <ac:chgData name="Seungjun Pi" userId="b8327d33bf926e82" providerId="LiveId" clId="{EA780D43-0418-4B08-9519-2AD54D641955}" dt="2024-12-05T11:27:42.612" v="1497" actId="478"/>
          <ac:spMkLst>
            <pc:docMk/>
            <pc:sldMk cId="2320768153" sldId="277"/>
            <ac:spMk id="4" creationId="{75E7C4D6-B7B9-CDDA-89AA-CADA5935CB88}"/>
          </ac:spMkLst>
        </pc:spChg>
        <pc:spChg chg="del">
          <ac:chgData name="Seungjun Pi" userId="b8327d33bf926e82" providerId="LiveId" clId="{EA780D43-0418-4B08-9519-2AD54D641955}" dt="2024-12-05T11:27:44.422" v="1500" actId="478"/>
          <ac:spMkLst>
            <pc:docMk/>
            <pc:sldMk cId="2320768153" sldId="277"/>
            <ac:spMk id="5" creationId="{0DCB170A-FAEA-0182-8F7A-E21D1119D2D8}"/>
          </ac:spMkLst>
        </pc:spChg>
        <pc:spChg chg="mod">
          <ac:chgData name="Seungjun Pi" userId="b8327d33bf926e82" providerId="LiveId" clId="{EA780D43-0418-4B08-9519-2AD54D641955}" dt="2024-12-05T11:24:38.179" v="1440" actId="20577"/>
          <ac:spMkLst>
            <pc:docMk/>
            <pc:sldMk cId="2320768153" sldId="277"/>
            <ac:spMk id="12" creationId="{791250A0-0B26-40B4-E4A2-D5EC0905B740}"/>
          </ac:spMkLst>
        </pc:spChg>
        <pc:spChg chg="add del mod">
          <ac:chgData name="Seungjun Pi" userId="b8327d33bf926e82" providerId="LiveId" clId="{EA780D43-0418-4B08-9519-2AD54D641955}" dt="2024-12-05T11:24:41.289" v="1441" actId="478"/>
          <ac:spMkLst>
            <pc:docMk/>
            <pc:sldMk cId="2320768153" sldId="277"/>
            <ac:spMk id="13" creationId="{3AB2ED96-5804-51C1-DCEB-B4D81A0AEB73}"/>
          </ac:spMkLst>
        </pc:spChg>
        <pc:spChg chg="add mod">
          <ac:chgData name="Seungjun Pi" userId="b8327d33bf926e82" providerId="LiveId" clId="{EA780D43-0418-4B08-9519-2AD54D641955}" dt="2024-12-05T11:25:05.969" v="1452" actId="1076"/>
          <ac:spMkLst>
            <pc:docMk/>
            <pc:sldMk cId="2320768153" sldId="277"/>
            <ac:spMk id="15" creationId="{EC68FB40-D626-050C-CC6B-5E0AD44CBAC7}"/>
          </ac:spMkLst>
        </pc:spChg>
        <pc:spChg chg="add del mod">
          <ac:chgData name="Seungjun Pi" userId="b8327d33bf926e82" providerId="LiveId" clId="{EA780D43-0418-4B08-9519-2AD54D641955}" dt="2024-12-05T11:25:02.200" v="1451" actId="478"/>
          <ac:spMkLst>
            <pc:docMk/>
            <pc:sldMk cId="2320768153" sldId="277"/>
            <ac:spMk id="16" creationId="{1D2E2998-46DC-9AA4-79EA-CA63CEB663F8}"/>
          </ac:spMkLst>
        </pc:spChg>
        <pc:spChg chg="del">
          <ac:chgData name="Seungjun Pi" userId="b8327d33bf926e82" providerId="LiveId" clId="{EA780D43-0418-4B08-9519-2AD54D641955}" dt="2024-12-05T12:18:09.168" v="2019" actId="478"/>
          <ac:spMkLst>
            <pc:docMk/>
            <pc:sldMk cId="2320768153" sldId="277"/>
            <ac:spMk id="52" creationId="{64AF008D-522B-C42F-4BBD-72ADFCE35402}"/>
          </ac:spMkLst>
        </pc:spChg>
        <pc:spChg chg="del">
          <ac:chgData name="Seungjun Pi" userId="b8327d33bf926e82" providerId="LiveId" clId="{EA780D43-0418-4B08-9519-2AD54D641955}" dt="2024-12-05T12:18:09.860" v="2020" actId="478"/>
          <ac:spMkLst>
            <pc:docMk/>
            <pc:sldMk cId="2320768153" sldId="277"/>
            <ac:spMk id="53" creationId="{3815C141-B8FC-310E-C364-76A548EEE0C0}"/>
          </ac:spMkLst>
        </pc:spChg>
        <pc:cxnChg chg="add del mod">
          <ac:chgData name="Seungjun Pi" userId="b8327d33bf926e82" providerId="LiveId" clId="{EA780D43-0418-4B08-9519-2AD54D641955}" dt="2024-12-05T11:27:43.820" v="1499" actId="478"/>
          <ac:cxnSpMkLst>
            <pc:docMk/>
            <pc:sldMk cId="2320768153" sldId="277"/>
            <ac:cxnSpMk id="18" creationId="{EA851FD4-EC13-35A4-B389-0D134DB9B1B3}"/>
          </ac:cxnSpMkLst>
        </pc:cxnChg>
        <pc:cxnChg chg="del mod">
          <ac:chgData name="Seungjun Pi" userId="b8327d33bf926e82" providerId="LiveId" clId="{EA780D43-0418-4B08-9519-2AD54D641955}" dt="2024-12-05T11:27:43.055" v="1498" actId="478"/>
          <ac:cxnSpMkLst>
            <pc:docMk/>
            <pc:sldMk cId="2320768153" sldId="277"/>
            <ac:cxnSpMk id="20" creationId="{8A6EA558-95DF-5E9B-E705-0729908AEFC2}"/>
          </ac:cxnSpMkLst>
        </pc:cxnChg>
      </pc:sldChg>
      <pc:sldChg chg="addSp delSp modSp add mod">
        <pc:chgData name="Seungjun Pi" userId="b8327d33bf926e82" providerId="LiveId" clId="{EA780D43-0418-4B08-9519-2AD54D641955}" dt="2024-12-05T11:44:09.981" v="1917" actId="1076"/>
        <pc:sldMkLst>
          <pc:docMk/>
          <pc:sldMk cId="792107114" sldId="278"/>
        </pc:sldMkLst>
        <pc:spChg chg="mod">
          <ac:chgData name="Seungjun Pi" userId="b8327d33bf926e82" providerId="LiveId" clId="{EA780D43-0418-4B08-9519-2AD54D641955}" dt="2024-12-05T11:28:41.868" v="1554" actId="6549"/>
          <ac:spMkLst>
            <pc:docMk/>
            <pc:sldMk cId="792107114" sldId="278"/>
            <ac:spMk id="2" creationId="{AEA20C4E-BD7A-2B7A-9EFE-11591A973FD0}"/>
          </ac:spMkLst>
        </pc:spChg>
        <pc:spChg chg="mod">
          <ac:chgData name="Seungjun Pi" userId="b8327d33bf926e82" providerId="LiveId" clId="{EA780D43-0418-4B08-9519-2AD54D641955}" dt="2024-12-05T11:31:34.167" v="1703" actId="1076"/>
          <ac:spMkLst>
            <pc:docMk/>
            <pc:sldMk cId="792107114" sldId="278"/>
            <ac:spMk id="4" creationId="{A5B92CBE-1CD9-CAAA-C03C-26D6D21AC18B}"/>
          </ac:spMkLst>
        </pc:spChg>
        <pc:spChg chg="mod">
          <ac:chgData name="Seungjun Pi" userId="b8327d33bf926e82" providerId="LiveId" clId="{EA780D43-0418-4B08-9519-2AD54D641955}" dt="2024-12-05T11:30:22.998" v="1670" actId="20577"/>
          <ac:spMkLst>
            <pc:docMk/>
            <pc:sldMk cId="792107114" sldId="278"/>
            <ac:spMk id="5" creationId="{7242A9FC-3BB9-AB4E-BE4D-43E73E7F7DE2}"/>
          </ac:spMkLst>
        </pc:spChg>
        <pc:spChg chg="add mod">
          <ac:chgData name="Seungjun Pi" userId="b8327d33bf926e82" providerId="LiveId" clId="{EA780D43-0418-4B08-9519-2AD54D641955}" dt="2024-12-05T11:31:37.637" v="1704" actId="1076"/>
          <ac:spMkLst>
            <pc:docMk/>
            <pc:sldMk cId="792107114" sldId="278"/>
            <ac:spMk id="13" creationId="{41B9E9A0-F813-6CFF-DC23-41FD457BB49B}"/>
          </ac:spMkLst>
        </pc:spChg>
        <pc:spChg chg="del">
          <ac:chgData name="Seungjun Pi" userId="b8327d33bf926e82" providerId="LiveId" clId="{EA780D43-0418-4B08-9519-2AD54D641955}" dt="2024-12-05T11:33:41.747" v="1755" actId="478"/>
          <ac:spMkLst>
            <pc:docMk/>
            <pc:sldMk cId="792107114" sldId="278"/>
            <ac:spMk id="34" creationId="{C01FDC2F-719D-2B10-C2D4-386B67F59E11}"/>
          </ac:spMkLst>
        </pc:spChg>
        <pc:spChg chg="mod">
          <ac:chgData name="Seungjun Pi" userId="b8327d33bf926e82" providerId="LiveId" clId="{EA780D43-0418-4B08-9519-2AD54D641955}" dt="2024-12-05T11:36:09.700" v="1844" actId="20577"/>
          <ac:spMkLst>
            <pc:docMk/>
            <pc:sldMk cId="792107114" sldId="278"/>
            <ac:spMk id="40" creationId="{CEB91BE4-424A-1906-E873-F34C3A3BC26A}"/>
          </ac:spMkLst>
        </pc:spChg>
        <pc:spChg chg="del mod">
          <ac:chgData name="Seungjun Pi" userId="b8327d33bf926e82" providerId="LiveId" clId="{EA780D43-0418-4B08-9519-2AD54D641955}" dt="2024-12-05T11:33:50.079" v="1760" actId="478"/>
          <ac:spMkLst>
            <pc:docMk/>
            <pc:sldMk cId="792107114" sldId="278"/>
            <ac:spMk id="41" creationId="{A3D28D61-8E01-CAF8-C2AB-3B5AF61DE0A2}"/>
          </ac:spMkLst>
        </pc:spChg>
        <pc:spChg chg="mod">
          <ac:chgData name="Seungjun Pi" userId="b8327d33bf926e82" providerId="LiveId" clId="{EA780D43-0418-4B08-9519-2AD54D641955}" dt="2024-12-05T11:36:06.114" v="1837" actId="20577"/>
          <ac:spMkLst>
            <pc:docMk/>
            <pc:sldMk cId="792107114" sldId="278"/>
            <ac:spMk id="42" creationId="{E1A2B06C-376E-076C-9A3B-6D705F563C17}"/>
          </ac:spMkLst>
        </pc:spChg>
        <pc:spChg chg="add mod">
          <ac:chgData name="Seungjun Pi" userId="b8327d33bf926e82" providerId="LiveId" clId="{EA780D43-0418-4B08-9519-2AD54D641955}" dt="2024-12-05T11:35:10.957" v="1780" actId="1076"/>
          <ac:spMkLst>
            <pc:docMk/>
            <pc:sldMk cId="792107114" sldId="278"/>
            <ac:spMk id="76" creationId="{F94A4D93-678E-0CBE-395D-C7C70267D590}"/>
          </ac:spMkLst>
        </pc:spChg>
        <pc:spChg chg="add del mod">
          <ac:chgData name="Seungjun Pi" userId="b8327d33bf926e82" providerId="LiveId" clId="{EA780D43-0418-4B08-9519-2AD54D641955}" dt="2024-12-05T11:40:58.171" v="1877" actId="478"/>
          <ac:spMkLst>
            <pc:docMk/>
            <pc:sldMk cId="792107114" sldId="278"/>
            <ac:spMk id="81" creationId="{A2AFECE2-7D24-CC93-28DE-8957CD0654C6}"/>
          </ac:spMkLst>
        </pc:spChg>
        <pc:spChg chg="add del mod">
          <ac:chgData name="Seungjun Pi" userId="b8327d33bf926e82" providerId="LiveId" clId="{EA780D43-0418-4B08-9519-2AD54D641955}" dt="2024-12-05T11:39:06.795" v="1863" actId="478"/>
          <ac:spMkLst>
            <pc:docMk/>
            <pc:sldMk cId="792107114" sldId="278"/>
            <ac:spMk id="82" creationId="{11AA5588-6792-2EEF-1C0C-DFD999F75126}"/>
          </ac:spMkLst>
        </pc:spChg>
        <pc:spChg chg="add mod">
          <ac:chgData name="Seungjun Pi" userId="b8327d33bf926e82" providerId="LiveId" clId="{EA780D43-0418-4B08-9519-2AD54D641955}" dt="2024-12-05T11:40:43.120" v="1873" actId="207"/>
          <ac:spMkLst>
            <pc:docMk/>
            <pc:sldMk cId="792107114" sldId="278"/>
            <ac:spMk id="83" creationId="{146CD316-0C23-1F25-B500-84512A00A57A}"/>
          </ac:spMkLst>
        </pc:spChg>
        <pc:spChg chg="add mod">
          <ac:chgData name="Seungjun Pi" userId="b8327d33bf926e82" providerId="LiveId" clId="{EA780D43-0418-4B08-9519-2AD54D641955}" dt="2024-12-05T11:40:43.120" v="1873" actId="207"/>
          <ac:spMkLst>
            <pc:docMk/>
            <pc:sldMk cId="792107114" sldId="278"/>
            <ac:spMk id="84" creationId="{ACB678B7-89FF-4286-DE3A-A616A2EBC2E0}"/>
          </ac:spMkLst>
        </pc:spChg>
        <pc:spChg chg="add mod">
          <ac:chgData name="Seungjun Pi" userId="b8327d33bf926e82" providerId="LiveId" clId="{EA780D43-0418-4B08-9519-2AD54D641955}" dt="2024-12-05T11:44:09.981" v="1917" actId="1076"/>
          <ac:spMkLst>
            <pc:docMk/>
            <pc:sldMk cId="792107114" sldId="278"/>
            <ac:spMk id="86" creationId="{ED464D67-68B0-B7B5-EA2B-67AAB198A7C5}"/>
          </ac:spMkLst>
        </pc:spChg>
        <pc:grpChg chg="add mod">
          <ac:chgData name="Seungjun Pi" userId="b8327d33bf926e82" providerId="LiveId" clId="{EA780D43-0418-4B08-9519-2AD54D641955}" dt="2024-12-05T11:41:00.491" v="1878" actId="1076"/>
          <ac:grpSpMkLst>
            <pc:docMk/>
            <pc:sldMk cId="792107114" sldId="278"/>
            <ac:grpSpMk id="85" creationId="{89C6BE9C-A736-4C02-E1C5-BFA7DBF325A5}"/>
          </ac:grpSpMkLst>
        </pc:grpChg>
        <pc:cxnChg chg="mod">
          <ac:chgData name="Seungjun Pi" userId="b8327d33bf926e82" providerId="LiveId" clId="{EA780D43-0418-4B08-9519-2AD54D641955}" dt="2024-12-05T11:34:46.600" v="1774" actId="1076"/>
          <ac:cxnSpMkLst>
            <pc:docMk/>
            <pc:sldMk cId="792107114" sldId="278"/>
            <ac:cxnSpMk id="16" creationId="{EA6F51F1-BB35-2257-8E78-6AECEAD447CC}"/>
          </ac:cxnSpMkLst>
        </pc:cxnChg>
        <pc:cxnChg chg="mod">
          <ac:chgData name="Seungjun Pi" userId="b8327d33bf926e82" providerId="LiveId" clId="{EA780D43-0418-4B08-9519-2AD54D641955}" dt="2024-12-05T11:31:34.167" v="1703" actId="1076"/>
          <ac:cxnSpMkLst>
            <pc:docMk/>
            <pc:sldMk cId="792107114" sldId="278"/>
            <ac:cxnSpMk id="18" creationId="{37C7CEA6-4D0B-1DB0-296B-F9BF0CE68A26}"/>
          </ac:cxnSpMkLst>
        </pc:cxnChg>
        <pc:cxnChg chg="del mod">
          <ac:chgData name="Seungjun Pi" userId="b8327d33bf926e82" providerId="LiveId" clId="{EA780D43-0418-4B08-9519-2AD54D641955}" dt="2024-12-05T11:33:49.378" v="1759" actId="478"/>
          <ac:cxnSpMkLst>
            <pc:docMk/>
            <pc:sldMk cId="792107114" sldId="278"/>
            <ac:cxnSpMk id="19" creationId="{6915DB63-6607-FEA3-EED6-8333F9993BB9}"/>
          </ac:cxnSpMkLst>
        </pc:cxnChg>
        <pc:cxnChg chg="mod">
          <ac:chgData name="Seungjun Pi" userId="b8327d33bf926e82" providerId="LiveId" clId="{EA780D43-0418-4B08-9519-2AD54D641955}" dt="2024-12-05T11:30:13.090" v="1665" actId="1076"/>
          <ac:cxnSpMkLst>
            <pc:docMk/>
            <pc:sldMk cId="792107114" sldId="278"/>
            <ac:cxnSpMk id="20" creationId="{60197994-CB29-8C94-EFB3-51D5F5CA62E4}"/>
          </ac:cxnSpMkLst>
        </pc:cxnChg>
        <pc:cxnChg chg="add mod">
          <ac:chgData name="Seungjun Pi" userId="b8327d33bf926e82" providerId="LiveId" clId="{EA780D43-0418-4B08-9519-2AD54D641955}" dt="2024-12-05T11:31:43.440" v="1706" actId="14100"/>
          <ac:cxnSpMkLst>
            <pc:docMk/>
            <pc:sldMk cId="792107114" sldId="278"/>
            <ac:cxnSpMk id="21" creationId="{9B78C139-0759-FBE3-36C9-F51A9F9B574E}"/>
          </ac:cxnSpMkLst>
        </pc:cxnChg>
        <pc:cxnChg chg="mod">
          <ac:chgData name="Seungjun Pi" userId="b8327d33bf926e82" providerId="LiveId" clId="{EA780D43-0418-4B08-9519-2AD54D641955}" dt="2024-12-05T11:34:22.459" v="1769" actId="33986"/>
          <ac:cxnSpMkLst>
            <pc:docMk/>
            <pc:sldMk cId="792107114" sldId="278"/>
            <ac:cxnSpMk id="24" creationId="{FAA4AD5C-C275-478F-CAA2-9E8E739AF6D6}"/>
          </ac:cxnSpMkLst>
        </pc:cxnChg>
        <pc:cxnChg chg="add mod">
          <ac:chgData name="Seungjun Pi" userId="b8327d33bf926e82" providerId="LiveId" clId="{EA780D43-0418-4B08-9519-2AD54D641955}" dt="2024-12-05T11:31:37.637" v="1704" actId="1076"/>
          <ac:cxnSpMkLst>
            <pc:docMk/>
            <pc:sldMk cId="792107114" sldId="278"/>
            <ac:cxnSpMk id="25" creationId="{E9E5282E-3F2C-AB3F-9CE1-387EEE153988}"/>
          </ac:cxnSpMkLst>
        </pc:cxnChg>
        <pc:cxnChg chg="mod">
          <ac:chgData name="Seungjun Pi" userId="b8327d33bf926e82" providerId="LiveId" clId="{EA780D43-0418-4B08-9519-2AD54D641955}" dt="2024-12-05T11:35:24.514" v="1815" actId="14100"/>
          <ac:cxnSpMkLst>
            <pc:docMk/>
            <pc:sldMk cId="792107114" sldId="278"/>
            <ac:cxnSpMk id="29" creationId="{954E3AEA-463F-11E7-211D-D6512443ADEA}"/>
          </ac:cxnSpMkLst>
        </pc:cxnChg>
        <pc:cxnChg chg="add mod">
          <ac:chgData name="Seungjun Pi" userId="b8327d33bf926e82" providerId="LiveId" clId="{EA780D43-0418-4B08-9519-2AD54D641955}" dt="2024-12-05T11:31:37.637" v="1704" actId="1076"/>
          <ac:cxnSpMkLst>
            <pc:docMk/>
            <pc:sldMk cId="792107114" sldId="278"/>
            <ac:cxnSpMk id="38" creationId="{B3C71015-C7FC-5566-0DC3-008D9E2B7C4A}"/>
          </ac:cxnSpMkLst>
        </pc:cxnChg>
        <pc:cxnChg chg="del mod">
          <ac:chgData name="Seungjun Pi" userId="b8327d33bf926e82" providerId="LiveId" clId="{EA780D43-0418-4B08-9519-2AD54D641955}" dt="2024-12-05T11:33:52.779" v="1762" actId="478"/>
          <ac:cxnSpMkLst>
            <pc:docMk/>
            <pc:sldMk cId="792107114" sldId="278"/>
            <ac:cxnSpMk id="45" creationId="{0CF8B979-4E70-B7E8-2757-C3CDB03CB625}"/>
          </ac:cxnSpMkLst>
        </pc:cxnChg>
        <pc:cxnChg chg="add del mod">
          <ac:chgData name="Seungjun Pi" userId="b8327d33bf926e82" providerId="LiveId" clId="{EA780D43-0418-4B08-9519-2AD54D641955}" dt="2024-12-05T11:33:42.157" v="1756" actId="478"/>
          <ac:cxnSpMkLst>
            <pc:docMk/>
            <pc:sldMk cId="792107114" sldId="278"/>
            <ac:cxnSpMk id="54" creationId="{06CA8FA9-AA2F-96E2-4000-B50625E7B901}"/>
          </ac:cxnSpMkLst>
        </pc:cxnChg>
        <pc:cxnChg chg="add mod">
          <ac:chgData name="Seungjun Pi" userId="b8327d33bf926e82" providerId="LiveId" clId="{EA780D43-0418-4B08-9519-2AD54D641955}" dt="2024-12-05T11:34:46.600" v="1774" actId="1076"/>
          <ac:cxnSpMkLst>
            <pc:docMk/>
            <pc:sldMk cId="792107114" sldId="278"/>
            <ac:cxnSpMk id="57" creationId="{BAA2407D-18F6-E4C8-0469-B4C13E7B87E0}"/>
          </ac:cxnSpMkLst>
        </pc:cxnChg>
        <pc:cxnChg chg="add mod">
          <ac:chgData name="Seungjun Pi" userId="b8327d33bf926e82" providerId="LiveId" clId="{EA780D43-0418-4B08-9519-2AD54D641955}" dt="2024-12-05T11:35:30.361" v="1818" actId="14100"/>
          <ac:cxnSpMkLst>
            <pc:docMk/>
            <pc:sldMk cId="792107114" sldId="278"/>
            <ac:cxnSpMk id="78" creationId="{529C9240-6048-5C84-D597-7BC2B5593643}"/>
          </ac:cxnSpMkLst>
        </pc:cxnChg>
      </pc:sldChg>
      <pc:sldChg chg="addSp modSp add mod">
        <pc:chgData name="Seungjun Pi" userId="b8327d33bf926e82" providerId="LiveId" clId="{EA780D43-0418-4B08-9519-2AD54D641955}" dt="2024-12-05T11:50:08.522" v="1998" actId="14100"/>
        <pc:sldMkLst>
          <pc:docMk/>
          <pc:sldMk cId="2625454772" sldId="279"/>
        </pc:sldMkLst>
        <pc:spChg chg="ord">
          <ac:chgData name="Seungjun Pi" userId="b8327d33bf926e82" providerId="LiveId" clId="{EA780D43-0418-4B08-9519-2AD54D641955}" dt="2024-12-05T11:50:01.583" v="1995" actId="166"/>
          <ac:spMkLst>
            <pc:docMk/>
            <pc:sldMk cId="2625454772" sldId="279"/>
            <ac:spMk id="4" creationId="{B3FA5D06-FA5E-D4DC-6121-C8CE371F48F6}"/>
          </ac:spMkLst>
        </pc:spChg>
        <pc:spChg chg="add mod">
          <ac:chgData name="Seungjun Pi" userId="b8327d33bf926e82" providerId="LiveId" clId="{EA780D43-0418-4B08-9519-2AD54D641955}" dt="2024-12-05T11:42:03.749" v="1894" actId="1076"/>
          <ac:spMkLst>
            <pc:docMk/>
            <pc:sldMk cId="2625454772" sldId="279"/>
            <ac:spMk id="14" creationId="{4A2D28E3-7083-94E3-50AF-9B4F8E9FD1F1}"/>
          </ac:spMkLst>
        </pc:spChg>
        <pc:spChg chg="add mod ord">
          <ac:chgData name="Seungjun Pi" userId="b8327d33bf926e82" providerId="LiveId" clId="{EA780D43-0418-4B08-9519-2AD54D641955}" dt="2024-12-05T11:42:09.144" v="1895" actId="1076"/>
          <ac:spMkLst>
            <pc:docMk/>
            <pc:sldMk cId="2625454772" sldId="279"/>
            <ac:spMk id="15" creationId="{13F70D16-298F-8654-F2DF-E62890100356}"/>
          </ac:spMkLst>
        </pc:spChg>
        <pc:spChg chg="add mod ord">
          <ac:chgData name="Seungjun Pi" userId="b8327d33bf926e82" providerId="LiveId" clId="{EA780D43-0418-4B08-9519-2AD54D641955}" dt="2024-12-05T11:42:13.036" v="1896" actId="1076"/>
          <ac:spMkLst>
            <pc:docMk/>
            <pc:sldMk cId="2625454772" sldId="279"/>
            <ac:spMk id="19" creationId="{367B0B12-B6A3-49D9-8A8D-5A0BEB663FB3}"/>
          </ac:spMkLst>
        </pc:spChg>
        <pc:spChg chg="mod">
          <ac:chgData name="Seungjun Pi" userId="b8327d33bf926e82" providerId="LiveId" clId="{EA780D43-0418-4B08-9519-2AD54D641955}" dt="2024-12-05T11:41:13.025" v="1881" actId="207"/>
          <ac:spMkLst>
            <pc:docMk/>
            <pc:sldMk cId="2625454772" sldId="279"/>
            <ac:spMk id="23" creationId="{11EAD203-3394-0258-EE4F-622BAAE249E7}"/>
          </ac:spMkLst>
        </pc:spChg>
        <pc:spChg chg="mod">
          <ac:chgData name="Seungjun Pi" userId="b8327d33bf926e82" providerId="LiveId" clId="{EA780D43-0418-4B08-9519-2AD54D641955}" dt="2024-12-05T11:41:13.025" v="1881" actId="207"/>
          <ac:spMkLst>
            <pc:docMk/>
            <pc:sldMk cId="2625454772" sldId="279"/>
            <ac:spMk id="26" creationId="{32EA3F1A-02E0-2D8E-5AE1-F4458290247B}"/>
          </ac:spMkLst>
        </pc:spChg>
        <pc:spChg chg="add mod">
          <ac:chgData name="Seungjun Pi" userId="b8327d33bf926e82" providerId="LiveId" clId="{EA780D43-0418-4B08-9519-2AD54D641955}" dt="2024-12-05T11:50:08.522" v="1998" actId="14100"/>
          <ac:spMkLst>
            <pc:docMk/>
            <pc:sldMk cId="2625454772" sldId="279"/>
            <ac:spMk id="27" creationId="{C42757C2-9B82-DD32-53FE-766606F441CD}"/>
          </ac:spMkLst>
        </pc:spChg>
        <pc:spChg chg="add mod">
          <ac:chgData name="Seungjun Pi" userId="b8327d33bf926e82" providerId="LiveId" clId="{EA780D43-0418-4B08-9519-2AD54D641955}" dt="2024-12-05T11:44:25.998" v="1919" actId="1076"/>
          <ac:spMkLst>
            <pc:docMk/>
            <pc:sldMk cId="2625454772" sldId="279"/>
            <ac:spMk id="28" creationId="{0DF34FD3-1173-D655-4EDC-E096E6136F4E}"/>
          </ac:spMkLst>
        </pc:spChg>
        <pc:spChg chg="ord">
          <ac:chgData name="Seungjun Pi" userId="b8327d33bf926e82" providerId="LiveId" clId="{EA780D43-0418-4B08-9519-2AD54D641955}" dt="2024-12-05T11:41:52.098" v="1890" actId="166"/>
          <ac:spMkLst>
            <pc:docMk/>
            <pc:sldMk cId="2625454772" sldId="279"/>
            <ac:spMk id="33" creationId="{67EBEFFA-6817-9006-28E1-7693685AB5C5}"/>
          </ac:spMkLst>
        </pc:spChg>
        <pc:spChg chg="ord">
          <ac:chgData name="Seungjun Pi" userId="b8327d33bf926e82" providerId="LiveId" clId="{EA780D43-0418-4B08-9519-2AD54D641955}" dt="2024-12-05T11:41:52.098" v="1890" actId="166"/>
          <ac:spMkLst>
            <pc:docMk/>
            <pc:sldMk cId="2625454772" sldId="279"/>
            <ac:spMk id="35" creationId="{393EB312-5006-7BE5-E348-ABD7EF17386A}"/>
          </ac:spMkLst>
        </pc:spChg>
        <pc:spChg chg="ord">
          <ac:chgData name="Seungjun Pi" userId="b8327d33bf926e82" providerId="LiveId" clId="{EA780D43-0418-4B08-9519-2AD54D641955}" dt="2024-12-05T11:41:27.158" v="1883" actId="166"/>
          <ac:spMkLst>
            <pc:docMk/>
            <pc:sldMk cId="2625454772" sldId="279"/>
            <ac:spMk id="42" creationId="{0ECF51A4-BE54-E733-9845-30AD2ABB5070}"/>
          </ac:spMkLst>
        </pc:spChg>
        <pc:spChg chg="ord">
          <ac:chgData name="Seungjun Pi" userId="b8327d33bf926e82" providerId="LiveId" clId="{EA780D43-0418-4B08-9519-2AD54D641955}" dt="2024-12-05T11:41:35.132" v="1885" actId="166"/>
          <ac:spMkLst>
            <pc:docMk/>
            <pc:sldMk cId="2625454772" sldId="279"/>
            <ac:spMk id="76" creationId="{9EDE618F-5C2E-BB5F-A247-D732AC092CFA}"/>
          </ac:spMkLst>
        </pc:spChg>
        <pc:grpChg chg="add mod">
          <ac:chgData name="Seungjun Pi" userId="b8327d33bf926e82" providerId="LiveId" clId="{EA780D43-0418-4B08-9519-2AD54D641955}" dt="2024-12-05T11:41:13.025" v="1881" actId="207"/>
          <ac:grpSpMkLst>
            <pc:docMk/>
            <pc:sldMk cId="2625454772" sldId="279"/>
            <ac:grpSpMk id="22" creationId="{60222664-00D8-6F03-FBAD-A84EE87806B1}"/>
          </ac:grpSpMkLst>
        </pc:grpChg>
        <pc:cxnChg chg="ord">
          <ac:chgData name="Seungjun Pi" userId="b8327d33bf926e82" providerId="LiveId" clId="{EA780D43-0418-4B08-9519-2AD54D641955}" dt="2024-12-05T11:50:01.583" v="1995" actId="166"/>
          <ac:cxnSpMkLst>
            <pc:docMk/>
            <pc:sldMk cId="2625454772" sldId="279"/>
            <ac:cxnSpMk id="24" creationId="{2F6C444F-FBE8-A5E8-FA5E-A9CA6BB49A46}"/>
          </ac:cxnSpMkLst>
        </pc:cxnChg>
        <pc:cxnChg chg="ord">
          <ac:chgData name="Seungjun Pi" userId="b8327d33bf926e82" providerId="LiveId" clId="{EA780D43-0418-4B08-9519-2AD54D641955}" dt="2024-12-05T11:50:01.583" v="1995" actId="166"/>
          <ac:cxnSpMkLst>
            <pc:docMk/>
            <pc:sldMk cId="2625454772" sldId="279"/>
            <ac:cxnSpMk id="29" creationId="{5906ED14-63BE-A2FE-CC83-7A38C550658D}"/>
          </ac:cxnSpMkLst>
        </pc:cxnChg>
        <pc:cxnChg chg="ord">
          <ac:chgData name="Seungjun Pi" userId="b8327d33bf926e82" providerId="LiveId" clId="{EA780D43-0418-4B08-9519-2AD54D641955}" dt="2024-12-05T11:41:41.641" v="1886" actId="166"/>
          <ac:cxnSpMkLst>
            <pc:docMk/>
            <pc:sldMk cId="2625454772" sldId="279"/>
            <ac:cxnSpMk id="78" creationId="{9616F94B-7195-753C-EBF8-0B250DCFFA1D}"/>
          </ac:cxnSpMkLst>
        </pc:cxnChg>
      </pc:sldChg>
      <pc:sldChg chg="add del">
        <pc:chgData name="Seungjun Pi" userId="b8327d33bf926e82" providerId="LiveId" clId="{EA780D43-0418-4B08-9519-2AD54D641955}" dt="2024-12-05T11:35:49.610" v="1828" actId="47"/>
        <pc:sldMkLst>
          <pc:docMk/>
          <pc:sldMk cId="2990469682" sldId="279"/>
        </pc:sldMkLst>
      </pc:sldChg>
      <pc:sldChg chg="addSp modSp add del">
        <pc:chgData name="Seungjun Pi" userId="b8327d33bf926e82" providerId="LiveId" clId="{EA780D43-0418-4B08-9519-2AD54D641955}" dt="2024-12-05T11:43:18.571" v="1910" actId="47"/>
        <pc:sldMkLst>
          <pc:docMk/>
          <pc:sldMk cId="252130757" sldId="280"/>
        </pc:sldMkLst>
        <pc:spChg chg="mod">
          <ac:chgData name="Seungjun Pi" userId="b8327d33bf926e82" providerId="LiveId" clId="{EA780D43-0418-4B08-9519-2AD54D641955}" dt="2024-12-05T11:41:04.334" v="1880"/>
          <ac:spMkLst>
            <pc:docMk/>
            <pc:sldMk cId="252130757" sldId="280"/>
            <ac:spMk id="23" creationId="{6471FFD2-D1B0-23C6-914B-7DF406086BD1}"/>
          </ac:spMkLst>
        </pc:spChg>
        <pc:spChg chg="mod">
          <ac:chgData name="Seungjun Pi" userId="b8327d33bf926e82" providerId="LiveId" clId="{EA780D43-0418-4B08-9519-2AD54D641955}" dt="2024-12-05T11:41:04.334" v="1880"/>
          <ac:spMkLst>
            <pc:docMk/>
            <pc:sldMk cId="252130757" sldId="280"/>
            <ac:spMk id="26" creationId="{EC71BCFE-7D92-BD1C-14E4-C5E4A0DAAC0B}"/>
          </ac:spMkLst>
        </pc:spChg>
        <pc:grpChg chg="add mod">
          <ac:chgData name="Seungjun Pi" userId="b8327d33bf926e82" providerId="LiveId" clId="{EA780D43-0418-4B08-9519-2AD54D641955}" dt="2024-12-05T11:41:04.334" v="1880"/>
          <ac:grpSpMkLst>
            <pc:docMk/>
            <pc:sldMk cId="252130757" sldId="280"/>
            <ac:grpSpMk id="22" creationId="{8E0906C4-CFE1-C289-D1DB-88FE45CF2E76}"/>
          </ac:grpSpMkLst>
        </pc:grpChg>
      </pc:sldChg>
      <pc:sldChg chg="addSp delSp modSp add del mod">
        <pc:chgData name="Seungjun Pi" userId="b8327d33bf926e82" providerId="LiveId" clId="{EA780D43-0418-4B08-9519-2AD54D641955}" dt="2024-12-05T11:48:01.523" v="1973" actId="47"/>
        <pc:sldMkLst>
          <pc:docMk/>
          <pc:sldMk cId="1218619287" sldId="281"/>
        </pc:sldMkLst>
        <pc:spChg chg="del">
          <ac:chgData name="Seungjun Pi" userId="b8327d33bf926e82" providerId="LiveId" clId="{EA780D43-0418-4B08-9519-2AD54D641955}" dt="2024-12-05T11:43:44.196" v="1914" actId="478"/>
          <ac:spMkLst>
            <pc:docMk/>
            <pc:sldMk cId="1218619287" sldId="281"/>
            <ac:spMk id="14" creationId="{7EBED3BB-59C6-7578-CEE5-47BDAF583AD1}"/>
          </ac:spMkLst>
        </pc:spChg>
        <pc:spChg chg="del">
          <ac:chgData name="Seungjun Pi" userId="b8327d33bf926e82" providerId="LiveId" clId="{EA780D43-0418-4B08-9519-2AD54D641955}" dt="2024-12-05T11:44:33.214" v="1922" actId="478"/>
          <ac:spMkLst>
            <pc:docMk/>
            <pc:sldMk cId="1218619287" sldId="281"/>
            <ac:spMk id="15" creationId="{7D2088F2-DCBC-30C6-B73F-35CECFB4249D}"/>
          </ac:spMkLst>
        </pc:spChg>
        <pc:spChg chg="del">
          <ac:chgData name="Seungjun Pi" userId="b8327d33bf926e82" providerId="LiveId" clId="{EA780D43-0418-4B08-9519-2AD54D641955}" dt="2024-12-05T11:44:31.242" v="1921" actId="478"/>
          <ac:spMkLst>
            <pc:docMk/>
            <pc:sldMk cId="1218619287" sldId="281"/>
            <ac:spMk id="19" creationId="{DA207A45-2DA5-EEE7-91D9-89604B7A1A33}"/>
          </ac:spMkLst>
        </pc:spChg>
        <pc:spChg chg="mod">
          <ac:chgData name="Seungjun Pi" userId="b8327d33bf926e82" providerId="LiveId" clId="{EA780D43-0418-4B08-9519-2AD54D641955}" dt="2024-12-05T11:43:30.524" v="1911" actId="1076"/>
          <ac:spMkLst>
            <pc:docMk/>
            <pc:sldMk cId="1218619287" sldId="281"/>
            <ac:spMk id="27" creationId="{D43F925D-FB5E-306C-EBE3-91550202C86F}"/>
          </ac:spMkLst>
        </pc:spChg>
        <pc:spChg chg="add mod">
          <ac:chgData name="Seungjun Pi" userId="b8327d33bf926e82" providerId="LiveId" clId="{EA780D43-0418-4B08-9519-2AD54D641955}" dt="2024-12-05T11:44:51.598" v="1925" actId="1076"/>
          <ac:spMkLst>
            <pc:docMk/>
            <pc:sldMk cId="1218619287" sldId="281"/>
            <ac:spMk id="28" creationId="{8C005608-6D24-C045-83AC-10F4BC8DAF0A}"/>
          </ac:spMkLst>
        </pc:spChg>
        <pc:spChg chg="add mod">
          <ac:chgData name="Seungjun Pi" userId="b8327d33bf926e82" providerId="LiveId" clId="{EA780D43-0418-4B08-9519-2AD54D641955}" dt="2024-12-05T11:44:42.528" v="1924" actId="1076"/>
          <ac:spMkLst>
            <pc:docMk/>
            <pc:sldMk cId="1218619287" sldId="281"/>
            <ac:spMk id="30" creationId="{D94D81F5-4479-2A9F-4BE9-081251259CF5}"/>
          </ac:spMkLst>
        </pc:spChg>
        <pc:spChg chg="ord">
          <ac:chgData name="Seungjun Pi" userId="b8327d33bf926e82" providerId="LiveId" clId="{EA780D43-0418-4B08-9519-2AD54D641955}" dt="2024-12-05T11:44:01.751" v="1915" actId="166"/>
          <ac:spMkLst>
            <pc:docMk/>
            <pc:sldMk cId="1218619287" sldId="281"/>
            <ac:spMk id="33" creationId="{248F2765-7A99-C32F-BDE6-1BC092EB74C0}"/>
          </ac:spMkLst>
        </pc:spChg>
        <pc:spChg chg="ord">
          <ac:chgData name="Seungjun Pi" userId="b8327d33bf926e82" providerId="LiveId" clId="{EA780D43-0418-4B08-9519-2AD54D641955}" dt="2024-12-05T11:44:01.751" v="1915" actId="166"/>
          <ac:spMkLst>
            <pc:docMk/>
            <pc:sldMk cId="1218619287" sldId="281"/>
            <ac:spMk id="40" creationId="{82A935D5-903E-2D71-D411-8596A5872BB1}"/>
          </ac:spMkLst>
        </pc:spChg>
        <pc:cxnChg chg="ord">
          <ac:chgData name="Seungjun Pi" userId="b8327d33bf926e82" providerId="LiveId" clId="{EA780D43-0418-4B08-9519-2AD54D641955}" dt="2024-12-05T11:44:01.751" v="1915" actId="166"/>
          <ac:cxnSpMkLst>
            <pc:docMk/>
            <pc:sldMk cId="1218619287" sldId="281"/>
            <ac:cxnSpMk id="16" creationId="{4904FE0E-D920-4438-7094-42AAAEE7FFCD}"/>
          </ac:cxnSpMkLst>
        </pc:cxnChg>
        <pc:cxnChg chg="ord">
          <ac:chgData name="Seungjun Pi" userId="b8327d33bf926e82" providerId="LiveId" clId="{EA780D43-0418-4B08-9519-2AD54D641955}" dt="2024-12-05T11:44:01.751" v="1915" actId="166"/>
          <ac:cxnSpMkLst>
            <pc:docMk/>
            <pc:sldMk cId="1218619287" sldId="281"/>
            <ac:cxnSpMk id="57" creationId="{A535F128-0390-AD69-7A49-39B470BE071E}"/>
          </ac:cxnSpMkLst>
        </pc:cxnChg>
      </pc:sldChg>
      <pc:sldChg chg="addSp delSp modSp add mod">
        <pc:chgData name="Seungjun Pi" userId="b8327d33bf926e82" providerId="LiveId" clId="{EA780D43-0418-4B08-9519-2AD54D641955}" dt="2024-12-05T11:48:26.408" v="1982" actId="1076"/>
        <pc:sldMkLst>
          <pc:docMk/>
          <pc:sldMk cId="3961942250" sldId="282"/>
        </pc:sldMkLst>
        <pc:spChg chg="ord">
          <ac:chgData name="Seungjun Pi" userId="b8327d33bf926e82" providerId="LiveId" clId="{EA780D43-0418-4B08-9519-2AD54D641955}" dt="2024-12-05T11:47:24.421" v="1965" actId="166"/>
          <ac:spMkLst>
            <pc:docMk/>
            <pc:sldMk cId="3961942250" sldId="282"/>
            <ac:spMk id="13" creationId="{302A63ED-1B7F-0EB5-1FF0-13023C40A04C}"/>
          </ac:spMkLst>
        </pc:spChg>
        <pc:spChg chg="del">
          <ac:chgData name="Seungjun Pi" userId="b8327d33bf926e82" providerId="LiveId" clId="{EA780D43-0418-4B08-9519-2AD54D641955}" dt="2024-12-05T11:46:18.013" v="1949" actId="478"/>
          <ac:spMkLst>
            <pc:docMk/>
            <pc:sldMk cId="3961942250" sldId="282"/>
            <ac:spMk id="14" creationId="{6079156D-0878-5405-D0AE-53FC6905DE2B}"/>
          </ac:spMkLst>
        </pc:spChg>
        <pc:spChg chg="del">
          <ac:chgData name="Seungjun Pi" userId="b8327d33bf926e82" providerId="LiveId" clId="{EA780D43-0418-4B08-9519-2AD54D641955}" dt="2024-12-05T11:45:54.734" v="1941" actId="478"/>
          <ac:spMkLst>
            <pc:docMk/>
            <pc:sldMk cId="3961942250" sldId="282"/>
            <ac:spMk id="15" creationId="{1312BA16-C907-1A4B-8BBF-4665DCB5A024}"/>
          </ac:spMkLst>
        </pc:spChg>
        <pc:spChg chg="del">
          <ac:chgData name="Seungjun Pi" userId="b8327d33bf926e82" providerId="LiveId" clId="{EA780D43-0418-4B08-9519-2AD54D641955}" dt="2024-12-05T11:45:54.089" v="1940" actId="478"/>
          <ac:spMkLst>
            <pc:docMk/>
            <pc:sldMk cId="3961942250" sldId="282"/>
            <ac:spMk id="19" creationId="{8455217C-4509-0F20-1CD7-19B30DBCEEA2}"/>
          </ac:spMkLst>
        </pc:spChg>
        <pc:spChg chg="del mod">
          <ac:chgData name="Seungjun Pi" userId="b8327d33bf926e82" providerId="LiveId" clId="{EA780D43-0418-4B08-9519-2AD54D641955}" dt="2024-12-05T11:46:35.203" v="1956" actId="478"/>
          <ac:spMkLst>
            <pc:docMk/>
            <pc:sldMk cId="3961942250" sldId="282"/>
            <ac:spMk id="27" creationId="{70113CB0-1262-90C4-1EA3-2C3DAD72B07A}"/>
          </ac:spMkLst>
        </pc:spChg>
        <pc:spChg chg="mod ord">
          <ac:chgData name="Seungjun Pi" userId="b8327d33bf926e82" providerId="LiveId" clId="{EA780D43-0418-4B08-9519-2AD54D641955}" dt="2024-12-05T11:47:24.421" v="1965" actId="166"/>
          <ac:spMkLst>
            <pc:docMk/>
            <pc:sldMk cId="3961942250" sldId="282"/>
            <ac:spMk id="28" creationId="{7DEC55BC-0D23-BE0C-6BCA-8558B8E98E82}"/>
          </ac:spMkLst>
        </pc:spChg>
        <pc:spChg chg="add mod">
          <ac:chgData name="Seungjun Pi" userId="b8327d33bf926e82" providerId="LiveId" clId="{EA780D43-0418-4B08-9519-2AD54D641955}" dt="2024-12-05T11:45:29.854" v="1931" actId="1076"/>
          <ac:spMkLst>
            <pc:docMk/>
            <pc:sldMk cId="3961942250" sldId="282"/>
            <ac:spMk id="30" creationId="{846AEFD7-0264-FF4F-670D-14F527525B43}"/>
          </ac:spMkLst>
        </pc:spChg>
        <pc:spChg chg="add del mod">
          <ac:chgData name="Seungjun Pi" userId="b8327d33bf926e82" providerId="LiveId" clId="{EA780D43-0418-4B08-9519-2AD54D641955}" dt="2024-12-05T11:48:23.073" v="1981" actId="478"/>
          <ac:spMkLst>
            <pc:docMk/>
            <pc:sldMk cId="3961942250" sldId="282"/>
            <ac:spMk id="32" creationId="{AB747096-1C12-36CC-CFFF-D4D186B4F7E9}"/>
          </ac:spMkLst>
        </pc:spChg>
        <pc:spChg chg="ord">
          <ac:chgData name="Seungjun Pi" userId="b8327d33bf926e82" providerId="LiveId" clId="{EA780D43-0418-4B08-9519-2AD54D641955}" dt="2024-12-05T11:46:16.119" v="1948" actId="166"/>
          <ac:spMkLst>
            <pc:docMk/>
            <pc:sldMk cId="3961942250" sldId="282"/>
            <ac:spMk id="33" creationId="{6ED85FD6-5E56-67E2-91B7-28D1760EB761}"/>
          </ac:spMkLst>
        </pc:spChg>
        <pc:spChg chg="add mod ord">
          <ac:chgData name="Seungjun Pi" userId="b8327d33bf926e82" providerId="LiveId" clId="{EA780D43-0418-4B08-9519-2AD54D641955}" dt="2024-12-05T11:47:40.308" v="1971" actId="14100"/>
          <ac:spMkLst>
            <pc:docMk/>
            <pc:sldMk cId="3961942250" sldId="282"/>
            <ac:spMk id="34" creationId="{DD8408DE-4227-81FC-0BF5-C73C8823FFA7}"/>
          </ac:spMkLst>
        </pc:spChg>
        <pc:spChg chg="add mod">
          <ac:chgData name="Seungjun Pi" userId="b8327d33bf926e82" providerId="LiveId" clId="{EA780D43-0418-4B08-9519-2AD54D641955}" dt="2024-12-05T11:48:26.408" v="1982" actId="1076"/>
          <ac:spMkLst>
            <pc:docMk/>
            <pc:sldMk cId="3961942250" sldId="282"/>
            <ac:spMk id="36" creationId="{C1FE3396-AF51-AC97-6615-C23CEBB2CDF8}"/>
          </ac:spMkLst>
        </pc:spChg>
        <pc:spChg chg="add mod">
          <ac:chgData name="Seungjun Pi" userId="b8327d33bf926e82" providerId="LiveId" clId="{EA780D43-0418-4B08-9519-2AD54D641955}" dt="2024-12-05T11:47:32.242" v="1967" actId="14100"/>
          <ac:spMkLst>
            <pc:docMk/>
            <pc:sldMk cId="3961942250" sldId="282"/>
            <ac:spMk id="37" creationId="{8AC17BCD-B0FB-6DA3-0966-F5BA3D05A24C}"/>
          </ac:spMkLst>
        </pc:spChg>
        <pc:cxnChg chg="ord">
          <ac:chgData name="Seungjun Pi" userId="b8327d33bf926e82" providerId="LiveId" clId="{EA780D43-0418-4B08-9519-2AD54D641955}" dt="2024-12-05T11:47:24.421" v="1965" actId="166"/>
          <ac:cxnSpMkLst>
            <pc:docMk/>
            <pc:sldMk cId="3961942250" sldId="282"/>
            <ac:cxnSpMk id="21" creationId="{11F3D2BF-A686-2BED-C207-E6F591404B31}"/>
          </ac:cxnSpMkLst>
        </pc:cxnChg>
      </pc:sldChg>
      <pc:sldChg chg="addSp delSp modSp add mod">
        <pc:chgData name="Seungjun Pi" userId="b8327d33bf926e82" providerId="LiveId" clId="{EA780D43-0418-4B08-9519-2AD54D641955}" dt="2024-12-05T11:49:32.280" v="1993" actId="207"/>
        <pc:sldMkLst>
          <pc:docMk/>
          <pc:sldMk cId="2898837427" sldId="283"/>
        </pc:sldMkLst>
        <pc:spChg chg="ord">
          <ac:chgData name="Seungjun Pi" userId="b8327d33bf926e82" providerId="LiveId" clId="{EA780D43-0418-4B08-9519-2AD54D641955}" dt="2024-12-05T11:48:51.010" v="1987" actId="166"/>
          <ac:spMkLst>
            <pc:docMk/>
            <pc:sldMk cId="2898837427" sldId="283"/>
            <ac:spMk id="5" creationId="{B2EA477D-8311-CEE1-DEF0-CC45C966FC7B}"/>
          </ac:spMkLst>
        </pc:spChg>
        <pc:spChg chg="add mod">
          <ac:chgData name="Seungjun Pi" userId="b8327d33bf926e82" providerId="LiveId" clId="{EA780D43-0418-4B08-9519-2AD54D641955}" dt="2024-12-05T11:49:25.837" v="1992" actId="1076"/>
          <ac:spMkLst>
            <pc:docMk/>
            <pc:sldMk cId="2898837427" sldId="283"/>
            <ac:spMk id="14" creationId="{99DC60E2-710F-38F5-C6A1-92378EC73C80}"/>
          </ac:spMkLst>
        </pc:spChg>
        <pc:spChg chg="add mod">
          <ac:chgData name="Seungjun Pi" userId="b8327d33bf926e82" providerId="LiveId" clId="{EA780D43-0418-4B08-9519-2AD54D641955}" dt="2024-12-05T11:48:59.599" v="1989" actId="14100"/>
          <ac:spMkLst>
            <pc:docMk/>
            <pc:sldMk cId="2898837427" sldId="283"/>
            <ac:spMk id="15" creationId="{34D770E4-BBFB-D772-7865-81AD7DDE884D}"/>
          </ac:spMkLst>
        </pc:spChg>
        <pc:spChg chg="mod">
          <ac:chgData name="Seungjun Pi" userId="b8327d33bf926e82" providerId="LiveId" clId="{EA780D43-0418-4B08-9519-2AD54D641955}" dt="2024-12-05T11:49:32.280" v="1993" actId="207"/>
          <ac:spMkLst>
            <pc:docMk/>
            <pc:sldMk cId="2898837427" sldId="283"/>
            <ac:spMk id="23" creationId="{5B1929F7-174A-62B4-E5B4-BF4838D7BA0A}"/>
          </ac:spMkLst>
        </pc:spChg>
        <pc:spChg chg="mod">
          <ac:chgData name="Seungjun Pi" userId="b8327d33bf926e82" providerId="LiveId" clId="{EA780D43-0418-4B08-9519-2AD54D641955}" dt="2024-12-05T11:49:32.280" v="1993" actId="207"/>
          <ac:spMkLst>
            <pc:docMk/>
            <pc:sldMk cId="2898837427" sldId="283"/>
            <ac:spMk id="26" creationId="{C1A2D063-E750-65A9-746A-C4A1C12354D7}"/>
          </ac:spMkLst>
        </pc:spChg>
        <pc:spChg chg="del">
          <ac:chgData name="Seungjun Pi" userId="b8327d33bf926e82" providerId="LiveId" clId="{EA780D43-0418-4B08-9519-2AD54D641955}" dt="2024-12-05T11:48:04.178" v="1974" actId="478"/>
          <ac:spMkLst>
            <pc:docMk/>
            <pc:sldMk cId="2898837427" sldId="283"/>
            <ac:spMk id="28" creationId="{CA8D187E-38A8-AE22-B016-4DC543E3CD4D}"/>
          </ac:spMkLst>
        </pc:spChg>
        <pc:spChg chg="del">
          <ac:chgData name="Seungjun Pi" userId="b8327d33bf926e82" providerId="LiveId" clId="{EA780D43-0418-4B08-9519-2AD54D641955}" dt="2024-12-05T11:48:16.282" v="1979" actId="478"/>
          <ac:spMkLst>
            <pc:docMk/>
            <pc:sldMk cId="2898837427" sldId="283"/>
            <ac:spMk id="32" creationId="{01F0F194-6CF4-BBA3-2F88-9E48639EFCE9}"/>
          </ac:spMkLst>
        </pc:spChg>
        <pc:spChg chg="del">
          <ac:chgData name="Seungjun Pi" userId="b8327d33bf926e82" providerId="LiveId" clId="{EA780D43-0418-4B08-9519-2AD54D641955}" dt="2024-12-05T11:48:05.490" v="1975" actId="478"/>
          <ac:spMkLst>
            <pc:docMk/>
            <pc:sldMk cId="2898837427" sldId="283"/>
            <ac:spMk id="34" creationId="{5B1309B1-F7E7-5DCA-3B22-49BD2C26294B}"/>
          </ac:spMkLst>
        </pc:spChg>
        <pc:spChg chg="del">
          <ac:chgData name="Seungjun Pi" userId="b8327d33bf926e82" providerId="LiveId" clId="{EA780D43-0418-4B08-9519-2AD54D641955}" dt="2024-12-05T11:48:14.545" v="1978" actId="478"/>
          <ac:spMkLst>
            <pc:docMk/>
            <pc:sldMk cId="2898837427" sldId="283"/>
            <ac:spMk id="36" creationId="{56C89681-24EF-74BC-E54B-18D1E7677E8A}"/>
          </ac:spMkLst>
        </pc:spChg>
        <pc:spChg chg="del">
          <ac:chgData name="Seungjun Pi" userId="b8327d33bf926e82" providerId="LiveId" clId="{EA780D43-0418-4B08-9519-2AD54D641955}" dt="2024-12-05T11:48:40.301" v="1985" actId="478"/>
          <ac:spMkLst>
            <pc:docMk/>
            <pc:sldMk cId="2898837427" sldId="283"/>
            <ac:spMk id="37" creationId="{445E1525-2679-F5AF-A034-DAF8A1E60B9A}"/>
          </ac:spMkLst>
        </pc:spChg>
        <pc:spChg chg="ord">
          <ac:chgData name="Seungjun Pi" userId="b8327d33bf926e82" providerId="LiveId" clId="{EA780D43-0418-4B08-9519-2AD54D641955}" dt="2024-12-05T11:48:51.010" v="1987" actId="166"/>
          <ac:spMkLst>
            <pc:docMk/>
            <pc:sldMk cId="2898837427" sldId="283"/>
            <ac:spMk id="40" creationId="{386AAD1B-D135-9A61-7F75-83FBAD5BFC38}"/>
          </ac:spMkLst>
        </pc:spChg>
        <pc:grpChg chg="mod ord">
          <ac:chgData name="Seungjun Pi" userId="b8327d33bf926e82" providerId="LiveId" clId="{EA780D43-0418-4B08-9519-2AD54D641955}" dt="2024-12-05T11:49:32.280" v="1993" actId="207"/>
          <ac:grpSpMkLst>
            <pc:docMk/>
            <pc:sldMk cId="2898837427" sldId="283"/>
            <ac:grpSpMk id="22" creationId="{9489F6D1-0FE1-5AEE-EA7A-1B9C1096CE7D}"/>
          </ac:grpSpMkLst>
        </pc:grpChg>
        <pc:cxnChg chg="ord">
          <ac:chgData name="Seungjun Pi" userId="b8327d33bf926e82" providerId="LiveId" clId="{EA780D43-0418-4B08-9519-2AD54D641955}" dt="2024-12-05T11:48:51.010" v="1987" actId="166"/>
          <ac:cxnSpMkLst>
            <pc:docMk/>
            <pc:sldMk cId="2898837427" sldId="283"/>
            <ac:cxnSpMk id="16" creationId="{A752521B-6F34-AC50-5685-60C9AB1BB2F6}"/>
          </ac:cxnSpMkLst>
        </pc:cxnChg>
        <pc:cxnChg chg="ord">
          <ac:chgData name="Seungjun Pi" userId="b8327d33bf926e82" providerId="LiveId" clId="{EA780D43-0418-4B08-9519-2AD54D641955}" dt="2024-12-05T11:48:51.010" v="1987" actId="166"/>
          <ac:cxnSpMkLst>
            <pc:docMk/>
            <pc:sldMk cId="2898837427" sldId="283"/>
            <ac:cxnSpMk id="57" creationId="{032A443B-9314-0D06-6B9B-E0F4BCA102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AC581-ED6E-4328-9EB2-D7A2C52BF47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4639-875E-4FBA-A476-55543074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8432-A5FC-CFEB-24CC-DB445AC2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B3549C-736A-93C9-D232-A4F9A41A2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ACDFCB-2D7A-6927-F046-134C344CF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BD033-0A6C-6F3E-249E-157FEDB91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4639-875E-4FBA-A476-555430744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BA5BC-39BF-9344-5284-3D06ED0D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FC980-C353-B2EE-413F-82366A713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0DC4-798F-848D-BF90-AA796E90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7A9E1-AFE7-7550-C97A-26CCF837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79B48-989E-648A-B634-A1E6ABD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EF6A-C7B0-8FF1-3977-AF075646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867E6-0DBD-0CBA-AC8E-04ED6163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92527-92E8-87F3-F925-A30B6FE8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34ABF-2ABF-C57E-EE9D-CC0068B2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59A32-68C5-9A92-15A1-E8A2D37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C5BC59-45B4-2F23-C1C8-2E1E84D29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B20CF-C2FC-1A5A-F41B-D83EDF6A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644FB-0013-9915-6A8B-3AB950D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2D5E-2673-50CB-72F3-B8234CA2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E422E-6CA4-BE94-08DE-384E0C9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6F78-5BA7-5C13-ECB4-D9CD4532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3FB19-6EDA-354A-64F5-CA680653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6258D-36D6-E1D0-2951-AFB0235E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6A92-FDC6-B73D-8018-FAF95319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1BCC9-F5EE-AB7E-64E4-6303937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E421-DC84-05B3-2188-440263B9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231E-FCEF-9692-AF12-F16F5327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26132-762F-4F42-91BE-BCC3C1FD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B2231-1F80-08EB-CBD5-1D56A317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FE174-9CFC-9523-DC8D-C581E44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D7B5-D333-E8A0-9A53-FDC268A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0F93-E122-5330-2DEF-C8105DD1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FC0D8-5E1B-914E-DA23-34F2FA721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90983-FF43-7CE2-B098-004DAD85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BFFE2-A505-138B-4994-A5144CB5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9F96D-1428-E96F-94AE-7D2CE750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E348-AE05-F4DF-F548-83FB3A8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D81F7-0547-8B0D-7672-81BEE5C9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A202A-D016-5D16-63ED-320F319F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212CB-F62A-B9A2-A808-514EA679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B33AB-E399-1AF5-1329-11225A4D4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3B51A-BC38-4653-B6DC-DCAC510C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221D56-292E-5491-02C7-FEE59714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FD9D3A-DBE9-299E-982D-EDF2EAF3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39A2F-6E06-FCE4-A678-F0B4E9A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FD164-176C-A100-47A6-6ACEFD6C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4FD57-6CD2-C00A-703E-4297389F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044BD-5A96-68ED-8F37-30328FB6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7F25DA-A794-3464-8DA2-2058305B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FC9FAB-2D33-FFE5-46D5-60AE323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61786-D450-1138-C14C-70172E31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E3EE-4A77-C81F-2487-F2268419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28D01-1BB5-A6DE-431E-43BCC7E7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B1F62-DB8B-5CE8-FD8E-E96FA37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17F80-0813-E855-885B-46767F6B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260EF-CBEA-6D3D-5685-2173513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E8F5C-561B-B2EC-B6F8-CFF34E5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219-EA13-DE14-B498-42016715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69D57-96B7-2CB4-6BFA-E86CDC543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92EE2-3E90-D655-9CFC-0F9F130F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72749-60A4-3F40-F83A-D53A89D3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1B5C5-0B65-11A0-9848-5405E074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90ED3-C974-128C-C67A-56AC309E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36D23-F9EB-C4E5-6B9A-456C3428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7F8E6-BDCF-227F-1A7E-18D9E501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4AD81-01ED-0FAB-BAF7-71F473E69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F86B2-4714-43A6-BC8F-7036A81340B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94A6-939C-396B-A696-C96EC3DD5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CEA13-F3AE-0152-877B-3D26C3C9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CE4E5-724E-4F63-8EBF-23E57E1D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D0BB-7BFA-EA32-6304-876546B1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9E2A6-9255-3EDF-75F8-C7015287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Info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9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CDF1-E8EB-A50C-7E73-6780156AA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63D6-0E27-2C91-713A-CEFE364A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8CFC3-CA37-C5F3-7072-DC0D76D61F7C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DE94B-D94B-67B2-34FB-69E28DC2721B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D9742E-A71E-6676-B885-A3AD8F804C10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CD178-88DA-22E1-37D2-33465EE79922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C38A81-8C2B-512C-0583-BE25261143A1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8A85D4-EB18-C36E-ED21-8CDC5891D694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BBE4E-B01E-ED06-9702-84B0CC67F5C4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B7E026F-2892-6403-E6CD-322605838BE6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3947D661-2C58-DF1B-CA44-3264F22F456A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82437C4B-ED39-A03A-F662-113B00CF2045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E88101-A57F-C4F7-D1C7-343A5976613D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4EACCD-F1BE-C582-130F-1DC46A94A74B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3C2FDA-53E3-37B1-475D-3F54B827C7F0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EC81C0-5DF8-E3A5-9CF2-D619706EBF54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3D5D3-F68C-B6C1-5035-C1D082C1222B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F3CC8D-226E-8DB3-E124-84FAAEE94DD8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CA7136F-B2BA-38B5-3CD5-8CACF63B0079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7B2A98-647F-0BE2-F6F3-3377BED0CEB1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CE8C2A-5171-69D0-DE49-CF370A05F341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40CFFB9E-0757-BF2E-CE92-1597DF9BB96E}"/>
              </a:ext>
            </a:extLst>
          </p:cNvPr>
          <p:cNvSpPr/>
          <p:nvPr/>
        </p:nvSpPr>
        <p:spPr>
          <a:xfrm>
            <a:off x="9924688" y="5171782"/>
            <a:ext cx="1695432" cy="466351"/>
          </a:xfrm>
          <a:prstGeom prst="leftArrow">
            <a:avLst/>
          </a:prstGeom>
          <a:ln>
            <a:solidFill>
              <a:schemeClr val="l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5140B-9EB8-A086-01E9-C0D1B89D4DE8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318FBA-22E9-A9C7-6D0B-27BEC34FAB95}"/>
              </a:ext>
            </a:extLst>
          </p:cNvPr>
          <p:cNvSpPr/>
          <p:nvPr/>
        </p:nvSpPr>
        <p:spPr>
          <a:xfrm>
            <a:off x="8498438" y="5504717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</p:spTree>
    <p:extLst>
      <p:ext uri="{BB962C8B-B14F-4D97-AF65-F5344CB8AC3E}">
        <p14:creationId xmlns:p14="http://schemas.microsoft.com/office/powerpoint/2010/main" val="26470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3584D-A253-4DD1-E5E3-39A57439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1A3A-1367-DD39-F4AA-FED62693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85F25-BD94-C969-9FA1-51FBEB80BD83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9C7E9-49B4-ED24-4FA9-9D8506475BBA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5B85A9-6523-9C82-5900-53C95B01E61D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31E86-D6A7-46E7-E5AE-5C9CAD3B94B3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404FE9-4FD4-97E1-DC09-1BECA3DC51F5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02591C-902D-D266-72F1-C0920ACD4505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BF1C1D-16B2-22C1-F8EC-DE55CE24D0B5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D94E45D-3EE3-185D-4564-42AB2DFAD860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A5A6F86D-867F-671C-80F2-5F9CFE318513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F0892ADE-018C-A835-9BB6-E31725E0376A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D29B4F-CD97-12B5-571F-A92E176806D3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79374D-0AB2-F444-BB72-6F6D643D1F11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24A34-7EFA-B047-B6EC-EF8A770EDA46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AB2233-E796-180F-CF88-E86AE3778D13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661650-59DA-12CC-4D93-3717A13FC9AB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C59546-2CC9-DD58-5F37-161DCA834D0F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69DC06B-EFE7-B3ED-726E-E9338F72DF8F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B11503-2202-B968-3820-3263E1FD60A9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69672B-0D8D-8B50-381C-A038F02B6B3A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EDB9D3-74B4-B04F-EFA5-98C2950D1DA6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250A0-0B26-40B4-E4A2-D5EC0905B740}"/>
              </a:ext>
            </a:extLst>
          </p:cNvPr>
          <p:cNvSpPr/>
          <p:nvPr/>
        </p:nvSpPr>
        <p:spPr>
          <a:xfrm>
            <a:off x="8498438" y="5504717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68FB40-D626-050C-CC6B-5E0AD44CBAC7}"/>
              </a:ext>
            </a:extLst>
          </p:cNvPr>
          <p:cNvSpPr/>
          <p:nvPr/>
        </p:nvSpPr>
        <p:spPr>
          <a:xfrm>
            <a:off x="6562641" y="5047034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</p:spTree>
    <p:extLst>
      <p:ext uri="{BB962C8B-B14F-4D97-AF65-F5344CB8AC3E}">
        <p14:creationId xmlns:p14="http://schemas.microsoft.com/office/powerpoint/2010/main" val="232076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0774F-759D-22F9-5763-9FD7A961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21D0D-3B0E-3BF9-7ECA-8513687B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DB </a:t>
            </a:r>
            <a:r>
              <a:rPr lang="ko-KR" altLang="en-US" dirty="0"/>
              <a:t>결과 처리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F32CB-C8BE-CC46-5E54-D90723D4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 처리 시작</a:t>
            </a:r>
            <a:endParaRPr lang="en-US" altLang="ko-KR" dirty="0"/>
          </a:p>
          <a:p>
            <a:r>
              <a:rPr lang="ko-KR" altLang="en-US" dirty="0"/>
              <a:t>결과 처리</a:t>
            </a:r>
            <a:endParaRPr lang="en-US" altLang="ko-KR" dirty="0"/>
          </a:p>
          <a:p>
            <a:r>
              <a:rPr lang="ko-KR" altLang="en-US" dirty="0"/>
              <a:t>결과 처리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23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14D55-F96C-4F63-CFA4-7D3EC0AF0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20C4E-BD7A-2B7A-9EFE-11591A97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73A0C0-AF0A-55A8-EF60-FA93FA097EAB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D6ABB-B76C-40E9-1286-931873FE66B9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D6E4F-ED53-696D-1759-98DF22A76275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29F7C-1B59-2ED8-95F5-9B7E8A4614CB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30FACF-DF2D-A776-2A4A-DB185F3DE81C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93CE68-8A0D-5DE7-3498-21DB7716F269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4251B5-4596-1BE5-AB95-D57E203459C7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19C9AA-09D0-E358-C438-945881FF87D0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92CBE-1CD9-CAAA-C03C-26D6D21AC18B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2A9FC-3BB9-AB4E-BE4D-43E73E7F7DE2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E44440-6DF2-AE11-EB9B-DAE154AD0FCF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C7CEA6-4D0B-1DB0-296B-F9BF0CE68A2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0197994-CB29-8C94-EFB3-51D5F5CA62E4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54E3AEA-463F-11E7-211D-D6512443ADEA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B91BE4-424A-1906-E873-F34C3A3BC26A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A2B06C-376E-076C-9A3B-6D705F563C17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6F51F1-BB35-2257-8E78-6AECEAD447CC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4AD5C-C275-478F-CAA2-9E8E739AF6D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871213-FDDE-BB01-9BFA-050FF68F068A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A6836BBA-47D9-54AD-1B2F-4317C5395A13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F6FB0F1B-7DC7-5635-C72A-1F3A5C7111A8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B9E9A0-F813-6CFF-DC23-41FD457BB49B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B78C139-0759-FBE3-36C9-F51A9F9B574E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9E5282E-3F2C-AB3F-9CE1-387EEE153988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C71015-C7FC-5566-0DC3-008D9E2B7C4A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A2407D-18F6-E4C8-0469-B4C13E7B87E0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4A4D93-678E-0CBE-395D-C7C70267D590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29C9240-6048-5C84-D597-7BC2B5593643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9C6BE9C-A736-4C02-E1C5-BFA7DBF325A5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chemeClr val="bg1"/>
          </a:solidFill>
        </p:grpSpPr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146CD316-0C23-1F25-B500-84512A00A57A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CB678B7-89FF-4286-DE3A-A616A2EBC2E0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D464D67-68B0-B7B5-EA2B-67AAB198A7C5}"/>
              </a:ext>
            </a:extLst>
          </p:cNvPr>
          <p:cNvSpPr/>
          <p:nvPr/>
        </p:nvSpPr>
        <p:spPr>
          <a:xfrm>
            <a:off x="8552019" y="5047034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</p:spTree>
    <p:extLst>
      <p:ext uri="{BB962C8B-B14F-4D97-AF65-F5344CB8AC3E}">
        <p14:creationId xmlns:p14="http://schemas.microsoft.com/office/powerpoint/2010/main" val="79210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8C8C4-E585-6E97-4401-E7219AC4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179F-DE2A-0623-9279-5922C96F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31139-0572-3A9C-352C-075AD6632E15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677E0E-B2D1-0189-1168-0B3A489F0D65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1BF6E-84F9-E8B7-6D12-5CD8BAD5C3AD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04AB6F-CEB4-C81D-A31B-B5D2275AFA35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A88D97-E280-F847-D9C2-B1F6EA7DAE95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ABCCD1-D339-0250-4BAB-A5324FC75543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FF09F-9126-2384-57CA-662197884A40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3C8D18-9792-9001-63CF-0C9461C5FEA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DD72ED-E199-3DF8-8171-7CDD932C0E18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DEDCCD-1924-6893-1E2B-3B1A75FC48F1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925C41-0C9A-59F2-10A1-1910260742D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888961F-D19A-E936-2110-0138CD1BA61C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D9D107-44C0-F9C0-6866-9233F29F929E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236153-39DD-C8A9-9095-DC61EC82A4B9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3D462EA-1AF7-DF8F-15E7-9B61E29F7840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495DAB-ADF7-4AD3-AC88-AB0B6ABBDC38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3E10477-6AA3-4156-A263-D160CE39F99A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1B8726-4176-7D9A-9652-387A7CD6406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2768CF-8C8C-724B-2787-7DE60A03D68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F65A4A-2EA5-AF04-E0B7-16D67E85CB93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D28E3-7083-94E3-50AF-9B4F8E9FD1F1}"/>
              </a:ext>
            </a:extLst>
          </p:cNvPr>
          <p:cNvSpPr/>
          <p:nvPr/>
        </p:nvSpPr>
        <p:spPr>
          <a:xfrm>
            <a:off x="4851542" y="1936249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222664-00D8-6F03-FBAD-A84EE87806B1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rgbClr val="FF0000"/>
          </a:solidFill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11EAD203-3394-0258-EE4F-622BAAE249E7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2EA3F1A-02E0-2D8E-5AE1-F4458290247B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CF51A4-BE54-E733-9845-30AD2ABB5070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EDE618F-5C2E-BB5F-A247-D732AC092CFA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616F94B-7195-753C-EBF8-0B250DCFFA1D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67EBEFFA-6817-9006-28E1-7693685AB5C5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393EB312-5006-7BE5-E348-ABD7EF17386A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13F70D16-298F-8654-F2DF-E62890100356}"/>
              </a:ext>
            </a:extLst>
          </p:cNvPr>
          <p:cNvSpPr/>
          <p:nvPr/>
        </p:nvSpPr>
        <p:spPr>
          <a:xfrm rot="5400000">
            <a:off x="9071636" y="4554105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367B0B12-B6A3-49D9-8A8D-5A0BEB663FB3}"/>
              </a:ext>
            </a:extLst>
          </p:cNvPr>
          <p:cNvSpPr/>
          <p:nvPr/>
        </p:nvSpPr>
        <p:spPr>
          <a:xfrm rot="16200000">
            <a:off x="6901103" y="4501611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2757C2-9B82-DD32-53FE-766606F441CD}"/>
              </a:ext>
            </a:extLst>
          </p:cNvPr>
          <p:cNvSpPr/>
          <p:nvPr/>
        </p:nvSpPr>
        <p:spPr>
          <a:xfrm>
            <a:off x="1205460" y="2044764"/>
            <a:ext cx="3644868" cy="42081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F34FD3-1173-D655-4EDC-E096E6136F4E}"/>
              </a:ext>
            </a:extLst>
          </p:cNvPr>
          <p:cNvSpPr/>
          <p:nvPr/>
        </p:nvSpPr>
        <p:spPr>
          <a:xfrm>
            <a:off x="8454555" y="3727167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FA5D06-FA5E-D4DC-6121-C8CE371F48F6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C444F-FBE8-A5E8-FA5E-A9CA6BB49A4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06ED14-63BE-A2FE-CC83-7A38C550658D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5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ECF3-E246-FA98-433D-3F8943149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5D86C-1DB3-665C-8C96-F4520403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600556-D8B3-F8B4-B7A7-BD576133A0B0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61F4-6CAE-4985-ADF2-623CAB39AB54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00E2C7-6ACB-A4A1-5466-55E7B14419AB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A54A76-BA78-4B93-6104-D94519D26C46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5A2ED1-2E37-D235-B3FB-4A43B001E09A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FAFE94-A55F-AB04-EC7E-3D1E19557427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A39F37-87BB-308B-6F41-9C328211851B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1DD839-B7BF-DCFE-6333-26F472FEF3D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50670-73D0-5006-2756-09D0EC0D3BC4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0C4630-EDBB-8A93-E4BC-6BE3DD6C9F2F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9E9E8D-0D39-3AD1-8F48-4ECCDF04B823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DEC03C-C31E-995C-06F5-101C3C31E1FD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0DECB80-CCA5-8C41-359D-58D15BC9D083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051943-751A-6328-6A86-208657C0F64B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9543A9-74F3-BEA7-C71C-194BBB64C25E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A10AE37-2015-9451-D929-24F13018882E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14BF3FC-ABE4-562F-36A1-639459131747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3EF1A13-247D-1D42-16C9-136AD135EFB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F543C1-1E9B-FA7C-BF99-ECC442EE9C4A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C40071-6E26-18FC-7B02-4F0734EBDC32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rgbClr val="FF0000"/>
          </a:solidFill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4DCBDDC-89E7-80CC-6A03-9C8B737C54F7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5661139-A82C-264C-BB9F-45E4B021EB28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0E1823-E7B2-3846-F305-1157C57DB427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1401AFA-0AC5-D32E-AA86-F28AECA4593D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E8030B6-6D91-4ECC-537E-3FB47AFF76BD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A155B1-9991-A7AF-B4DB-BF4C6502EAD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7D1D03BE-6C03-C4E1-C5FD-73FE467EA920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13C02F-D8A0-8945-5587-8754C343AB79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FE3396-AF51-AC97-6615-C23CEBB2CDF8}"/>
              </a:ext>
            </a:extLst>
          </p:cNvPr>
          <p:cNvSpPr/>
          <p:nvPr/>
        </p:nvSpPr>
        <p:spPr>
          <a:xfrm>
            <a:off x="4851544" y="1933118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6ED85FD6-5E56-67E2-91B7-28D1760EB761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C17BCD-B0FB-6DA3-0966-F5BA3D05A24C}"/>
              </a:ext>
            </a:extLst>
          </p:cNvPr>
          <p:cNvSpPr/>
          <p:nvPr/>
        </p:nvSpPr>
        <p:spPr>
          <a:xfrm>
            <a:off x="881094" y="1968538"/>
            <a:ext cx="3964045" cy="42812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2A63ED-1B7F-0EB5-1FF0-13023C40A04C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1F3D2BF-A686-2BED-C207-E6F591404B31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EC55BC-0D23-BE0C-6BCA-8558B8E98E82}"/>
              </a:ext>
            </a:extLst>
          </p:cNvPr>
          <p:cNvSpPr/>
          <p:nvPr/>
        </p:nvSpPr>
        <p:spPr>
          <a:xfrm>
            <a:off x="1747030" y="4548355"/>
            <a:ext cx="1345871" cy="398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Result: valid</a:t>
            </a:r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DD8408DE-4227-81FC-0BF5-C73C8823FFA7}"/>
              </a:ext>
            </a:extLst>
          </p:cNvPr>
          <p:cNvSpPr/>
          <p:nvPr/>
        </p:nvSpPr>
        <p:spPr>
          <a:xfrm rot="21154955">
            <a:off x="3248317" y="4105603"/>
            <a:ext cx="3467766" cy="466351"/>
          </a:xfrm>
          <a:prstGeom prst="leftArrow">
            <a:avLst/>
          </a:prstGeom>
          <a:ln>
            <a:solidFill>
              <a:schemeClr val="l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19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3BF9-20BC-BABF-B10B-D9E9912F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C0BC1-F1A1-572F-FEEF-81EE607D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결과 처리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49B58F-A88F-57AE-4EA3-4BA736AF3302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22BD1-1C4A-9CE2-B694-FFEA938DAD0D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688F1E-52EF-AD7D-F887-06A58906CDA5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7D695D-3371-E690-DA47-C83E057F40D8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70C2FE-1B24-6D10-405C-3B511F86BE4D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115BC-A8D9-C124-F17A-2C41B9821583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49EE79-70A6-BECC-24B6-BF58B159C22B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AD2FD9-6E76-EB28-FF35-D1E850B3CCE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C8402-2F96-7206-8722-6A601B06CE4C}"/>
              </a:ext>
            </a:extLst>
          </p:cNvPr>
          <p:cNvSpPr/>
          <p:nvPr/>
        </p:nvSpPr>
        <p:spPr>
          <a:xfrm>
            <a:off x="1669115" y="376659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BeginHandle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A98871-46E9-0C50-E586-1C179C0EDC24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F2EA37-B2D0-F4BF-F12B-87DAC936880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4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057155-0405-3E47-0E8B-602F7D96E63B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1FC6893-0AEB-9086-5337-6B29DA4FD99B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1D118-8AF5-E04B-8617-198B3E1A96D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2252089" y="5197100"/>
            <a:ext cx="338058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F1F593-2378-D617-5811-1E127DFC4DE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419608" y="4314310"/>
            <a:ext cx="965" cy="166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524CE3-AD9A-D758-8516-EBC592606D3E}"/>
              </a:ext>
            </a:extLst>
          </p:cNvPr>
          <p:cNvSpPr/>
          <p:nvPr/>
        </p:nvSpPr>
        <p:spPr>
          <a:xfrm>
            <a:off x="5154242" y="247783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Result Handling Flag 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A35401-AB37-F8B4-B75C-DA16B9016303}"/>
              </a:ext>
            </a:extLst>
          </p:cNvPr>
          <p:cNvSpPr/>
          <p:nvPr/>
        </p:nvSpPr>
        <p:spPr>
          <a:xfrm>
            <a:off x="5154119" y="325914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Swap Out Queues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6CE69BA-4BDE-EBBD-1CE9-3112B25640AC}"/>
              </a:ext>
            </a:extLst>
          </p:cNvPr>
          <p:cNvCxnSpPr>
            <a:cxnSpLocks/>
            <a:stCxn id="42" idx="2"/>
            <a:endCxn id="76" idx="0"/>
          </p:cNvCxnSpPr>
          <p:nvPr/>
        </p:nvCxnSpPr>
        <p:spPr>
          <a:xfrm flipH="1">
            <a:off x="5904612" y="3025557"/>
            <a:ext cx="123" cy="233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06B1CB-9EDB-6894-400D-252341682E04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1698"/>
            <a:ext cx="1984141" cy="1288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A6E4FFAE-6C18-9F44-916C-B328707C18C7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EF403E-E570-69C1-570E-5AA7FA069311}"/>
              </a:ext>
            </a:extLst>
          </p:cNvPr>
          <p:cNvCxnSpPr>
            <a:cxnSpLocks/>
            <a:stCxn id="76" idx="2"/>
            <a:endCxn id="4" idx="3"/>
          </p:cNvCxnSpPr>
          <p:nvPr/>
        </p:nvCxnSpPr>
        <p:spPr>
          <a:xfrm rot="5400000">
            <a:off x="4420563" y="2556402"/>
            <a:ext cx="233588" cy="27345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52A000F9-7349-4555-23B7-2006B1070A05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4C9BD-E891-47C9-1D9F-808285950C56}"/>
              </a:ext>
            </a:extLst>
          </p:cNvPr>
          <p:cNvSpPr/>
          <p:nvPr/>
        </p:nvSpPr>
        <p:spPr>
          <a:xfrm>
            <a:off x="1670080" y="44808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Handle Results…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52C7B1D-14E8-2202-5594-B18DC7A0ABC8}"/>
              </a:ext>
            </a:extLst>
          </p:cNvPr>
          <p:cNvCxnSpPr>
            <a:cxnSpLocks/>
            <a:stCxn id="13" idx="2"/>
            <a:endCxn id="13" idx="3"/>
          </p:cNvCxnSpPr>
          <p:nvPr/>
        </p:nvCxnSpPr>
        <p:spPr>
          <a:xfrm rot="5400000" flipH="1" flipV="1">
            <a:off x="2658889" y="4516441"/>
            <a:ext cx="273859" cy="750493"/>
          </a:xfrm>
          <a:prstGeom prst="bentConnector4">
            <a:avLst>
              <a:gd name="adj1" fmla="val -49270"/>
              <a:gd name="adj2" fmla="val 1197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C60E2-710F-38F5-C6A1-92378EC73C80}"/>
              </a:ext>
            </a:extLst>
          </p:cNvPr>
          <p:cNvSpPr/>
          <p:nvPr/>
        </p:nvSpPr>
        <p:spPr>
          <a:xfrm>
            <a:off x="4854552" y="1936248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D770E4-BBFB-D772-7865-81AD7DDE884D}"/>
              </a:ext>
            </a:extLst>
          </p:cNvPr>
          <p:cNvSpPr/>
          <p:nvPr/>
        </p:nvSpPr>
        <p:spPr>
          <a:xfrm>
            <a:off x="895033" y="1971668"/>
            <a:ext cx="3964045" cy="4213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A477D-8311-CEE1-DEF0-CC45C966FC7B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</a:rPr>
              <a:t>EndHandle</a:t>
            </a:r>
            <a:br>
              <a:rPr lang="en-US" altLang="ko-KR" sz="1400" dirty="0">
                <a:ln w="0"/>
                <a:solidFill>
                  <a:schemeClr val="tx1"/>
                </a:solidFill>
              </a:rPr>
            </a:br>
            <a:r>
              <a:rPr lang="en-US" altLang="ko-KR" sz="1400" dirty="0">
                <a:ln w="0"/>
                <a:solidFill>
                  <a:schemeClr val="tx1"/>
                </a:solidFill>
              </a:rPr>
              <a:t>Results()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6AAD1B-D135-9A61-7F75-83FBAD5BFC38}"/>
              </a:ext>
            </a:extLst>
          </p:cNvPr>
          <p:cNvSpPr/>
          <p:nvPr/>
        </p:nvSpPr>
        <p:spPr>
          <a:xfrm>
            <a:off x="5154242" y="436680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Result Handling Flag off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52521B-6F34-AC50-5685-60C9AB1BB2F6}"/>
              </a:ext>
            </a:extLst>
          </p:cNvPr>
          <p:cNvCxnSpPr>
            <a:cxnSpLocks/>
            <a:stCxn id="40" idx="2"/>
            <a:endCxn id="5" idx="3"/>
          </p:cNvCxnSpPr>
          <p:nvPr/>
        </p:nvCxnSpPr>
        <p:spPr>
          <a:xfrm rot="5400000">
            <a:off x="4175440" y="3911239"/>
            <a:ext cx="726013" cy="2732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2A443B-9314-0D06-6B9B-E0F4BCA1026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3172157" y="4640663"/>
            <a:ext cx="1982085" cy="999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89F6D1-0FE1-5AEE-EA7A-1B9C1096CE7D}"/>
              </a:ext>
            </a:extLst>
          </p:cNvPr>
          <p:cNvGrpSpPr/>
          <p:nvPr/>
        </p:nvGrpSpPr>
        <p:grpSpPr>
          <a:xfrm>
            <a:off x="10081977" y="2187216"/>
            <a:ext cx="374681" cy="514350"/>
            <a:chOff x="7805854" y="1502707"/>
            <a:chExt cx="883176" cy="1198858"/>
          </a:xfrm>
          <a:solidFill>
            <a:schemeClr val="bg1"/>
          </a:solidFill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5B1929F7-174A-62B4-E5B4-BF4838D7BA0A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A2D063-E750-65A9-746A-C4A1C12354D7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3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2D0FFB-1616-2672-49DC-B8920ABA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1774A-0271-F7AB-613E-4765BE1F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27135-81F5-0082-28EC-2D13C296CC2C}"/>
              </a:ext>
            </a:extLst>
          </p:cNvPr>
          <p:cNvSpPr/>
          <p:nvPr/>
        </p:nvSpPr>
        <p:spPr>
          <a:xfrm>
            <a:off x="1162946" y="2319753"/>
            <a:ext cx="2111098" cy="33998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C5D8D-D147-7A1C-0B03-9D53B1D8C7FE}"/>
              </a:ext>
            </a:extLst>
          </p:cNvPr>
          <p:cNvSpPr/>
          <p:nvPr/>
        </p:nvSpPr>
        <p:spPr>
          <a:xfrm>
            <a:off x="1162946" y="2319754"/>
            <a:ext cx="2111098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6DF4EA-0D28-CAD2-8494-5B0B140F7413}"/>
              </a:ext>
            </a:extLst>
          </p:cNvPr>
          <p:cNvSpPr/>
          <p:nvPr/>
        </p:nvSpPr>
        <p:spPr>
          <a:xfrm>
            <a:off x="6634002" y="2319752"/>
            <a:ext cx="5144780" cy="33998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1E338-FD67-BB36-36DF-410A532B4AAE}"/>
              </a:ext>
            </a:extLst>
          </p:cNvPr>
          <p:cNvSpPr/>
          <p:nvPr/>
        </p:nvSpPr>
        <p:spPr>
          <a:xfrm>
            <a:off x="6634002" y="2319753"/>
            <a:ext cx="5144780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C45B7A-41B7-0186-8A31-FC8E0ACD94B0}"/>
              </a:ext>
            </a:extLst>
          </p:cNvPr>
          <p:cNvSpPr/>
          <p:nvPr/>
        </p:nvSpPr>
        <p:spPr>
          <a:xfrm>
            <a:off x="1534229" y="3875461"/>
            <a:ext cx="1368532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08B5CD-FC95-F486-3FF8-F20D39F76857}"/>
              </a:ext>
            </a:extLst>
          </p:cNvPr>
          <p:cNvSpPr/>
          <p:nvPr/>
        </p:nvSpPr>
        <p:spPr>
          <a:xfrm>
            <a:off x="9904975" y="3424396"/>
            <a:ext cx="1368532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3F3C28-F28C-FA9F-5B96-3326B3787DF0}"/>
              </a:ext>
            </a:extLst>
          </p:cNvPr>
          <p:cNvSpPr/>
          <p:nvPr/>
        </p:nvSpPr>
        <p:spPr>
          <a:xfrm>
            <a:off x="9904975" y="4522905"/>
            <a:ext cx="1368532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68FAFA-A701-E0CA-EF5F-7EF24E6F8501}"/>
              </a:ext>
            </a:extLst>
          </p:cNvPr>
          <p:cNvSpPr/>
          <p:nvPr/>
        </p:nvSpPr>
        <p:spPr>
          <a:xfrm>
            <a:off x="6400800" y="3136331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C2492C3-CE4D-E0EA-0C27-2634042962D1}"/>
              </a:ext>
            </a:extLst>
          </p:cNvPr>
          <p:cNvSpPr/>
          <p:nvPr/>
        </p:nvSpPr>
        <p:spPr>
          <a:xfrm>
            <a:off x="6014174" y="4428396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223195-98E7-DF43-33AE-BBF6DC31BD64}"/>
              </a:ext>
            </a:extLst>
          </p:cNvPr>
          <p:cNvSpPr/>
          <p:nvPr/>
        </p:nvSpPr>
        <p:spPr>
          <a:xfrm>
            <a:off x="213641" y="184946"/>
            <a:ext cx="11764717" cy="638071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733F00-29D4-7447-295E-ECFE8D3BDA6B}"/>
              </a:ext>
            </a:extLst>
          </p:cNvPr>
          <p:cNvSpPr/>
          <p:nvPr/>
        </p:nvSpPr>
        <p:spPr>
          <a:xfrm>
            <a:off x="2902761" y="1315845"/>
            <a:ext cx="2104960" cy="660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Event Code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pQuery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DFAD7-05CB-1BFF-ABFF-EDE4F5096335}"/>
              </a:ext>
            </a:extLst>
          </p:cNvPr>
          <p:cNvSpPr/>
          <p:nvPr/>
        </p:nvSpPr>
        <p:spPr>
          <a:xfrm>
            <a:off x="2902761" y="1025493"/>
            <a:ext cx="2104960" cy="290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QueryEvent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26C237-A484-495D-4145-F830942A0AA2}"/>
              </a:ext>
            </a:extLst>
          </p:cNvPr>
          <p:cNvSpPr/>
          <p:nvPr/>
        </p:nvSpPr>
        <p:spPr>
          <a:xfrm>
            <a:off x="5621411" y="1315845"/>
            <a:ext cx="2104960" cy="2108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/>
              <a:t>playerID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result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GetQuery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SetQuery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GetResult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SetResult</a:t>
            </a:r>
            <a:r>
              <a:rPr lang="en-US" dirty="0"/>
              <a:t>()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8D55EA-36A0-5818-7F83-97957616833D}"/>
              </a:ext>
            </a:extLst>
          </p:cNvPr>
          <p:cNvSpPr/>
          <p:nvPr/>
        </p:nvSpPr>
        <p:spPr>
          <a:xfrm>
            <a:off x="5621411" y="994792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28200C-5427-AF5D-A641-A60AB8D19F6E}"/>
              </a:ext>
            </a:extLst>
          </p:cNvPr>
          <p:cNvSpPr/>
          <p:nvPr/>
        </p:nvSpPr>
        <p:spPr>
          <a:xfrm>
            <a:off x="3453039" y="4055328"/>
            <a:ext cx="2104960" cy="4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d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7B9EE-0EF3-6E98-218D-7844FBD3133B}"/>
              </a:ext>
            </a:extLst>
          </p:cNvPr>
          <p:cNvSpPr/>
          <p:nvPr/>
        </p:nvSpPr>
        <p:spPr>
          <a:xfrm>
            <a:off x="3453039" y="3734275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ValidationQuery</a:t>
            </a:r>
            <a:endParaRPr 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795D1A-D453-A2CE-8CC1-371C4C94A6CE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4505519" y="3424396"/>
            <a:ext cx="2168372" cy="309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816FCD-8199-8CD9-356F-C93516E5ACE0}"/>
              </a:ext>
            </a:extLst>
          </p:cNvPr>
          <p:cNvSpPr/>
          <p:nvPr/>
        </p:nvSpPr>
        <p:spPr>
          <a:xfrm>
            <a:off x="5621411" y="4053463"/>
            <a:ext cx="2104960" cy="4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/>
              <a:t>hitCount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F39A2-C8BE-CA7A-6E9C-71B4C7219DA1}"/>
              </a:ext>
            </a:extLst>
          </p:cNvPr>
          <p:cNvSpPr/>
          <p:nvPr/>
        </p:nvSpPr>
        <p:spPr>
          <a:xfrm>
            <a:off x="5621411" y="3732410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LoadScore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8F9183-4C89-D481-05D2-CC7E3562FB6A}"/>
              </a:ext>
            </a:extLst>
          </p:cNvPr>
          <p:cNvSpPr/>
          <p:nvPr/>
        </p:nvSpPr>
        <p:spPr>
          <a:xfrm>
            <a:off x="7828653" y="4065424"/>
            <a:ext cx="2104960" cy="4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B1299B-AAD2-02B1-0DED-754D9A5F3BEB}"/>
              </a:ext>
            </a:extLst>
          </p:cNvPr>
          <p:cNvSpPr/>
          <p:nvPr/>
        </p:nvSpPr>
        <p:spPr>
          <a:xfrm>
            <a:off x="7828653" y="3744371"/>
            <a:ext cx="2104960" cy="321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UpdateScore</a:t>
            </a:r>
            <a:endParaRPr 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16BFEB-4A40-0FD2-D229-8E465E992FEB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6673891" y="3424396"/>
            <a:ext cx="0" cy="308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4C5077-B0A8-D841-1702-1BAB3524E4F4}"/>
              </a:ext>
            </a:extLst>
          </p:cNvPr>
          <p:cNvCxnSpPr>
            <a:cxnSpLocks/>
            <a:stCxn id="24" idx="0"/>
            <a:endCxn id="13" idx="2"/>
          </p:cNvCxnSpPr>
          <p:nvPr/>
        </p:nvCxnSpPr>
        <p:spPr>
          <a:xfrm flipH="1" flipV="1">
            <a:off x="6673891" y="3424396"/>
            <a:ext cx="2207242" cy="319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4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7F99C-E5D3-6ECE-F469-0444625F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5C8F8F-BDA7-FDA6-ABA0-8F6BBBB83529}"/>
              </a:ext>
            </a:extLst>
          </p:cNvPr>
          <p:cNvSpPr/>
          <p:nvPr/>
        </p:nvSpPr>
        <p:spPr>
          <a:xfrm>
            <a:off x="2575272" y="926729"/>
            <a:ext cx="7303166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638DC2-FC17-F2A7-D30B-B4F9E7765FAA}"/>
              </a:ext>
            </a:extLst>
          </p:cNvPr>
          <p:cNvSpPr/>
          <p:nvPr/>
        </p:nvSpPr>
        <p:spPr>
          <a:xfrm>
            <a:off x="2575270" y="926730"/>
            <a:ext cx="7303165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0E9534B-9AD1-5D13-5513-1D9F1AD108B5}"/>
              </a:ext>
            </a:extLst>
          </p:cNvPr>
          <p:cNvSpPr/>
          <p:nvPr/>
        </p:nvSpPr>
        <p:spPr>
          <a:xfrm>
            <a:off x="2895755" y="1788382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3B7D4B0C-2806-80EA-B23D-CB07C71FD243}"/>
              </a:ext>
            </a:extLst>
          </p:cNvPr>
          <p:cNvSpPr/>
          <p:nvPr/>
        </p:nvSpPr>
        <p:spPr>
          <a:xfrm>
            <a:off x="2711343" y="3105495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CBFB1CAF-E071-7F39-1990-35CB47218EA2}"/>
              </a:ext>
            </a:extLst>
          </p:cNvPr>
          <p:cNvSpPr/>
          <p:nvPr/>
        </p:nvSpPr>
        <p:spPr>
          <a:xfrm>
            <a:off x="2711343" y="4421747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C8D742-D1AB-0C66-5A32-A69D3A879348}"/>
              </a:ext>
            </a:extLst>
          </p:cNvPr>
          <p:cNvSpPr/>
          <p:nvPr/>
        </p:nvSpPr>
        <p:spPr>
          <a:xfrm>
            <a:off x="5863126" y="2083538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2527B83-1BF7-EBA4-805D-959AB7EB11A2}"/>
              </a:ext>
            </a:extLst>
          </p:cNvPr>
          <p:cNvSpPr/>
          <p:nvPr/>
        </p:nvSpPr>
        <p:spPr>
          <a:xfrm>
            <a:off x="5863125" y="1684639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C958B-99B5-83FF-257A-A20C482A9FC6}"/>
              </a:ext>
            </a:extLst>
          </p:cNvPr>
          <p:cNvSpPr/>
          <p:nvPr/>
        </p:nvSpPr>
        <p:spPr>
          <a:xfrm>
            <a:off x="6160146" y="3476432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A4C6C4-C397-BAD4-97C4-59ADDAA2D85C}"/>
              </a:ext>
            </a:extLst>
          </p:cNvPr>
          <p:cNvSpPr/>
          <p:nvPr/>
        </p:nvSpPr>
        <p:spPr>
          <a:xfrm>
            <a:off x="6160146" y="497881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A831A-1FE4-4CFD-6CF5-C33DDAA07AE1}"/>
              </a:ext>
            </a:extLst>
          </p:cNvPr>
          <p:cNvSpPr/>
          <p:nvPr/>
        </p:nvSpPr>
        <p:spPr>
          <a:xfrm>
            <a:off x="6162202" y="272524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574472-9A87-2E8B-822C-57113F87596B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6910639" y="3272960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81B8613-BE1C-B46E-603A-0A89BE5D4863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5272705" y="3888599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C9017B-686B-1676-B517-1984B81BA2DE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6910639" y="4024151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886715-1728-2B04-4777-A7564ACBAD33}"/>
              </a:ext>
            </a:extLst>
          </p:cNvPr>
          <p:cNvSpPr/>
          <p:nvPr/>
        </p:nvSpPr>
        <p:spPr>
          <a:xfrm>
            <a:off x="6160146" y="422762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EBE50D-7911-C82C-6A0A-3096F2290020}"/>
              </a:ext>
            </a:extLst>
          </p:cNvPr>
          <p:cNvGrpSpPr/>
          <p:nvPr/>
        </p:nvGrpSpPr>
        <p:grpSpPr>
          <a:xfrm>
            <a:off x="5110578" y="4068977"/>
            <a:ext cx="374681" cy="514350"/>
            <a:chOff x="7805854" y="1502707"/>
            <a:chExt cx="883176" cy="1198858"/>
          </a:xfrm>
          <a:solidFill>
            <a:schemeClr val="bg1"/>
          </a:solidFill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90C5C1AC-7B91-9B41-97ED-CD952E7868F3}"/>
                </a:ext>
              </a:extLst>
            </p:cNvPr>
            <p:cNvSpPr/>
            <p:nvPr/>
          </p:nvSpPr>
          <p:spPr>
            <a:xfrm rot="5400000">
              <a:off x="8089827" y="1305426"/>
              <a:ext cx="399980" cy="798426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63A1F4-574E-70F1-E9BE-A02D4489DE7C}"/>
                </a:ext>
              </a:extLst>
            </p:cNvPr>
            <p:cNvSpPr/>
            <p:nvPr/>
          </p:nvSpPr>
          <p:spPr>
            <a:xfrm>
              <a:off x="7805854" y="1502707"/>
              <a:ext cx="84749" cy="1198858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90BA9BB0-9FF1-D8CB-BE45-FAF84E5E4DE2}"/>
              </a:ext>
            </a:extLst>
          </p:cNvPr>
          <p:cNvSpPr/>
          <p:nvPr/>
        </p:nvSpPr>
        <p:spPr>
          <a:xfrm>
            <a:off x="8216076" y="3390400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0207F6-1B7C-E6FD-A432-C18F17EEB333}"/>
              </a:ext>
            </a:extLst>
          </p:cNvPr>
          <p:cNvSpPr/>
          <p:nvPr/>
        </p:nvSpPr>
        <p:spPr>
          <a:xfrm>
            <a:off x="8200886" y="4421747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13156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65B8-F483-786C-BA34-60CCA513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C659D-0613-28E3-C5A2-FE2401BF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ko-KR" altLang="en-US" dirty="0"/>
              <a:t>시작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67F93-EA47-5749-68DA-63C4EDDBAD4D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B6D0C-C291-CCC0-FECA-DBC9F6CE10A6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C2E15-B114-BD0B-31D2-DB14A7682D51}"/>
              </a:ext>
            </a:extLst>
          </p:cNvPr>
          <p:cNvSpPr/>
          <p:nvPr/>
        </p:nvSpPr>
        <p:spPr>
          <a:xfrm>
            <a:off x="4851542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E9763E-4A4B-6DD8-B4D6-7100AE36D85B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4FCA43-F7E9-6811-7C40-2D3E7C1CFD61}"/>
              </a:ext>
            </a:extLst>
          </p:cNvPr>
          <p:cNvSpPr/>
          <p:nvPr/>
        </p:nvSpPr>
        <p:spPr>
          <a:xfrm>
            <a:off x="8659614" y="3246911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86D8E4-B1DF-BDC7-DD54-5F9397912D59}"/>
              </a:ext>
            </a:extLst>
          </p:cNvPr>
          <p:cNvSpPr/>
          <p:nvPr/>
        </p:nvSpPr>
        <p:spPr>
          <a:xfrm>
            <a:off x="8659614" y="4261421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883842-6967-CEBF-E268-638A30499211}"/>
              </a:ext>
            </a:extLst>
          </p:cNvPr>
          <p:cNvSpPr/>
          <p:nvPr/>
        </p:nvSpPr>
        <p:spPr>
          <a:xfrm>
            <a:off x="5504242" y="3429000"/>
            <a:ext cx="2222994" cy="10739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Set info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Alloc</a:t>
            </a:r>
            <a:r>
              <a:rPr lang="en-US" dirty="0"/>
              <a:t> Queues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Launch Workers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39092EA-75B1-AD17-87F9-7DDE2BC6F738}"/>
              </a:ext>
            </a:extLst>
          </p:cNvPr>
          <p:cNvSpPr/>
          <p:nvPr/>
        </p:nvSpPr>
        <p:spPr>
          <a:xfrm>
            <a:off x="7664804" y="3420378"/>
            <a:ext cx="987207" cy="4445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61A9A26-A29D-72AB-07B0-D2C0995C4FC9}"/>
              </a:ext>
            </a:extLst>
          </p:cNvPr>
          <p:cNvSpPr/>
          <p:nvPr/>
        </p:nvSpPr>
        <p:spPr>
          <a:xfrm rot="1608262">
            <a:off x="7625209" y="4164684"/>
            <a:ext cx="987207" cy="44455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Launch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3B66-EDDA-5035-702F-FC8BD6A2FED7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549875-CAA6-95E5-7E76-E7D27C38498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8E8510-730F-11D5-4162-A6ADB9246362}"/>
              </a:ext>
            </a:extLst>
          </p:cNvPr>
          <p:cNvSpPr/>
          <p:nvPr/>
        </p:nvSpPr>
        <p:spPr>
          <a:xfrm>
            <a:off x="1669115" y="375727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DBStart</a:t>
            </a:r>
            <a:r>
              <a:rPr lang="en-US" sz="1400" dirty="0">
                <a:ln w="0"/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A290FF-C304-F070-5045-1D2F7926A2FE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40C0B6-7D89-FA27-EC2E-4B23096EBB14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788ABF-CAD6-EE9A-06A8-5D7EEDC38698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3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DE8456-4B34-C275-F687-1663C49050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19608" y="4304992"/>
            <a:ext cx="2056" cy="1061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1596D01-38FB-F28D-CED0-745B9E3AAB06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B51A35B-18B3-113E-08A2-B4B60B16B77A}"/>
              </a:ext>
            </a:extLst>
          </p:cNvPr>
          <p:cNvSpPr/>
          <p:nvPr/>
        </p:nvSpPr>
        <p:spPr>
          <a:xfrm>
            <a:off x="3225724" y="3689381"/>
            <a:ext cx="2278518" cy="6474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Info</a:t>
            </a:r>
          </a:p>
        </p:txBody>
      </p:sp>
    </p:spTree>
    <p:extLst>
      <p:ext uri="{BB962C8B-B14F-4D97-AF65-F5344CB8AC3E}">
        <p14:creationId xmlns:p14="http://schemas.microsoft.com/office/powerpoint/2010/main" val="13470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D85B-A9B3-9244-A65C-078EE81EC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91B0-CB36-C38A-8041-28C6B6DC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DB</a:t>
            </a:r>
            <a:r>
              <a:rPr lang="ko-KR" altLang="en-US" dirty="0"/>
              <a:t> 함수 호출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FE862-FBC1-22E0-D8A4-F02288FF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ko-KR" altLang="en-US" dirty="0"/>
              <a:t>쿼리 생성</a:t>
            </a:r>
            <a:endParaRPr lang="en-US" altLang="ko-KR" dirty="0"/>
          </a:p>
          <a:p>
            <a:r>
              <a:rPr lang="ko-KR" altLang="en-US" dirty="0"/>
              <a:t>쿼리 큐에 삽입</a:t>
            </a:r>
            <a:endParaRPr lang="en-US" altLang="ko-KR" dirty="0"/>
          </a:p>
          <a:p>
            <a:r>
              <a:rPr lang="en-US" dirty="0"/>
              <a:t>DB</a:t>
            </a:r>
            <a:r>
              <a:rPr lang="ko-KR" altLang="en-US" dirty="0"/>
              <a:t> 워커에 신호 전달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C3385-B0E1-C848-19AC-8465174A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A8A3-8D49-DDC8-5864-0B733F4F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함수 호출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7B01D-AEA2-21B6-0B73-BE330B7C8589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82C67-FA50-0666-955C-987A4092486D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61D47B-D1CF-94BC-1C82-71F97AD744DE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169D-A565-60DA-FB73-CA139E661F46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373092-C67E-9FD3-85B8-69E7A60C2B5D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681397-C48E-4CB7-2730-A87AABD2E7E5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4D6FB8-5BF8-22AF-51DA-A4B1088DF564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4EE60D6-088D-7953-CFDE-F49279979720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BAD404-4386-61F1-D66B-64AFAC3839A3}"/>
              </a:ext>
            </a:extLst>
          </p:cNvPr>
          <p:cNvSpPr/>
          <p:nvPr/>
        </p:nvSpPr>
        <p:spPr>
          <a:xfrm>
            <a:off x="1669115" y="375727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2B0EE8-7E36-9284-025D-38FE012755F7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D566AA-7FFC-524B-CF67-B32C1A1CC87F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C9B9D3-463A-BCB5-2692-479C58228A1C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3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3BA012-0665-E513-FA06-7106DCAB43FA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3172157" y="5525520"/>
            <a:ext cx="1984141" cy="11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7593967-4BC9-26CC-EDA6-67B05DD79F72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E160C1-7955-85F0-3669-9F0F457A3E2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906791" y="3030091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FAC085-075C-DF46-7E51-2D4F394064A0}"/>
              </a:ext>
            </a:extLst>
          </p:cNvPr>
          <p:cNvSpPr/>
          <p:nvPr/>
        </p:nvSpPr>
        <p:spPr>
          <a:xfrm>
            <a:off x="5156298" y="340546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Enqueue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6BF473-6DA2-B465-8EA4-C1B2DDB1E3D4}"/>
              </a:ext>
            </a:extLst>
          </p:cNvPr>
          <p:cNvSpPr/>
          <p:nvPr/>
        </p:nvSpPr>
        <p:spPr>
          <a:xfrm>
            <a:off x="5156298" y="432856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5E2E6A-7FAF-3A96-D288-CDD737AB6391}"/>
              </a:ext>
            </a:extLst>
          </p:cNvPr>
          <p:cNvSpPr/>
          <p:nvPr/>
        </p:nvSpPr>
        <p:spPr>
          <a:xfrm>
            <a:off x="5156298" y="525166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917892-9C52-B014-A7B2-328C7DD22848}"/>
              </a:ext>
            </a:extLst>
          </p:cNvPr>
          <p:cNvSpPr/>
          <p:nvPr/>
        </p:nvSpPr>
        <p:spPr>
          <a:xfrm>
            <a:off x="5156298" y="2482372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Assemble Query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67EDAE8-F895-AA74-43C3-E31EFFC1892B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5906791" y="3953187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A95AE4-7D1D-B530-561C-1D05109DDA99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906791" y="4876283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1187EF-07AB-5375-C5EB-80B6A6A1C664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6232"/>
            <a:ext cx="1986197" cy="127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8E6B778-8CF9-C6A1-41F7-A6DDEB43A36C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243890-AEFB-DB7D-2B04-963110EFA754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74018A1E-991D-6615-EA1C-CC55F3B1F112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</p:spTree>
    <p:extLst>
      <p:ext uri="{BB962C8B-B14F-4D97-AF65-F5344CB8AC3E}">
        <p14:creationId xmlns:p14="http://schemas.microsoft.com/office/powerpoint/2010/main" val="28998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8795-901A-5CD6-61F1-EC94B5F8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7CDB-4093-2E30-12EB-515C188E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함수 호출</a:t>
            </a:r>
            <a:r>
              <a:rPr lang="en-US" altLang="ko-KR" sz="32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CA00E5-5FA3-78D8-D0CA-C94E0E2218F5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96D8AC-43A9-6E59-687D-D6A98C5774B3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B98CBF-F15B-9673-7DFD-8A2A733D80C6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53488D-1B94-A584-F409-FC20AF4C3582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C4CCC-221C-A5FD-7F3C-2ABBF3574D51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55DEB4-3E7A-FB95-4E21-7F8F25E0BA1E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57B4AB-D4FE-1031-6A01-373641BA7372}"/>
              </a:ext>
            </a:extLst>
          </p:cNvPr>
          <p:cNvSpPr/>
          <p:nvPr/>
        </p:nvSpPr>
        <p:spPr>
          <a:xfrm>
            <a:off x="1669115" y="3757273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52F97A-4454-DEF3-4FCB-F9BF368130A1}"/>
              </a:ext>
            </a:extLst>
          </p:cNvPr>
          <p:cNvSpPr/>
          <p:nvPr/>
        </p:nvSpPr>
        <p:spPr>
          <a:xfrm>
            <a:off x="1671171" y="53666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3B316C-23C7-FC31-7B3C-FE778C7F28B3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0B8F68-6B31-B8C6-364F-096AD47F4496}"/>
              </a:ext>
            </a:extLst>
          </p:cNvPr>
          <p:cNvCxnSpPr>
            <a:stCxn id="17" idx="2"/>
            <a:endCxn id="4" idx="0"/>
          </p:cNvCxnSpPr>
          <p:nvPr/>
        </p:nvCxnSpPr>
        <p:spPr>
          <a:xfrm flipH="1">
            <a:off x="2419608" y="3621489"/>
            <a:ext cx="2056" cy="13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2D871E-3957-0302-3582-4A2BAEE4496F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flipH="1">
            <a:off x="3172157" y="5525520"/>
            <a:ext cx="1984141" cy="11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A6AE62-74CB-E5C4-6BB4-849657567C20}"/>
              </a:ext>
            </a:extLst>
          </p:cNvPr>
          <p:cNvCxnSpPr>
            <a:cxnSpLocks/>
            <a:stCxn id="5" idx="1"/>
            <a:endCxn id="17" idx="1"/>
          </p:cNvCxnSpPr>
          <p:nvPr/>
        </p:nvCxnSpPr>
        <p:spPr>
          <a:xfrm rot="10800000">
            <a:off x="1671171" y="3347631"/>
            <a:ext cx="12700" cy="22929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C154F7-D6E0-D016-2237-BAB920C5732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906791" y="3030091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D85CC7-8545-7BE8-1B69-63C061676B85}"/>
              </a:ext>
            </a:extLst>
          </p:cNvPr>
          <p:cNvSpPr/>
          <p:nvPr/>
        </p:nvSpPr>
        <p:spPr>
          <a:xfrm>
            <a:off x="5156298" y="340546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Enqueue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850203-3111-1BBE-9B25-1ECA4DCB2FF0}"/>
              </a:ext>
            </a:extLst>
          </p:cNvPr>
          <p:cNvSpPr/>
          <p:nvPr/>
        </p:nvSpPr>
        <p:spPr>
          <a:xfrm>
            <a:off x="5156298" y="432856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</a:rPr>
              <a:t>Call DB Function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9FF093-DF80-ADAB-24D7-B8542C0B2FA3}"/>
              </a:ext>
            </a:extLst>
          </p:cNvPr>
          <p:cNvSpPr/>
          <p:nvPr/>
        </p:nvSpPr>
        <p:spPr>
          <a:xfrm>
            <a:off x="5156298" y="525166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3B4B2C-9167-F362-0CBD-10C78EF920B5}"/>
              </a:ext>
            </a:extLst>
          </p:cNvPr>
          <p:cNvSpPr/>
          <p:nvPr/>
        </p:nvSpPr>
        <p:spPr>
          <a:xfrm>
            <a:off x="5156298" y="2482372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Assemble Query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CDD18D-4A87-E9AE-8BCE-2E9065B00735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5906791" y="3953187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7206EB-E778-35CD-D000-59BDE3D9449C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906791" y="4876283"/>
            <a:ext cx="0" cy="3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29CA46-5FA0-8DA3-EE6E-4B8422FFB11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3170101" y="2756232"/>
            <a:ext cx="1986197" cy="1274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D9A24135-9252-0D94-66A3-5F69575FC79A}"/>
              </a:ext>
            </a:extLst>
          </p:cNvPr>
          <p:cNvSpPr/>
          <p:nvPr/>
        </p:nvSpPr>
        <p:spPr>
          <a:xfrm>
            <a:off x="6835562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Queue(f)</a:t>
            </a: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657090C3-2B8F-5648-AA4F-9EA242156029}"/>
              </a:ext>
            </a:extLst>
          </p:cNvPr>
          <p:cNvSpPr/>
          <p:nvPr/>
        </p:nvSpPr>
        <p:spPr>
          <a:xfrm>
            <a:off x="6835562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Queue(b)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C3B6AA-8F31-67E8-CFF7-42A3C3950A21}"/>
              </a:ext>
            </a:extLst>
          </p:cNvPr>
          <p:cNvSpPr/>
          <p:nvPr/>
        </p:nvSpPr>
        <p:spPr>
          <a:xfrm>
            <a:off x="4851542" y="1936248"/>
            <a:ext cx="6638673" cy="43166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56AEEF-86C9-CC9D-054B-250BA0BF72FE}"/>
              </a:ext>
            </a:extLst>
          </p:cNvPr>
          <p:cNvSpPr/>
          <p:nvPr/>
        </p:nvSpPr>
        <p:spPr>
          <a:xfrm>
            <a:off x="9772392" y="411799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8D112C8-EFA0-73E8-E5E1-0274A1C49F26}"/>
              </a:ext>
            </a:extLst>
          </p:cNvPr>
          <p:cNvSpPr/>
          <p:nvPr/>
        </p:nvSpPr>
        <p:spPr>
          <a:xfrm rot="20462833">
            <a:off x="3317155" y="3019200"/>
            <a:ext cx="3126881" cy="6474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player1, pw1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5768E80-9C71-5BE1-5AED-28ED0CCD8D55}"/>
              </a:ext>
            </a:extLst>
          </p:cNvPr>
          <p:cNvSpPr/>
          <p:nvPr/>
        </p:nvSpPr>
        <p:spPr>
          <a:xfrm>
            <a:off x="7019974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A1D0BB-7130-0EB4-F32B-4273742B6EEF}"/>
              </a:ext>
            </a:extLst>
          </p:cNvPr>
          <p:cNvSpPr/>
          <p:nvPr/>
        </p:nvSpPr>
        <p:spPr>
          <a:xfrm>
            <a:off x="6868967" y="2414099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  <a:p>
            <a:pPr algn="ctr"/>
            <a:r>
              <a:rPr lang="en-US" sz="1400" dirty="0"/>
              <a:t>(player1, pw1)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98EA5E8-74CB-6A05-6D5E-0F78A8AB1E50}"/>
              </a:ext>
            </a:extLst>
          </p:cNvPr>
          <p:cNvSpPr/>
          <p:nvPr/>
        </p:nvSpPr>
        <p:spPr>
          <a:xfrm>
            <a:off x="9772392" y="3103488"/>
            <a:ext cx="1368532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번개 13">
            <a:extLst>
              <a:ext uri="{FF2B5EF4-FFF2-40B4-BE49-F238E27FC236}">
                <a16:creationId xmlns:a16="http://schemas.microsoft.com/office/drawing/2014/main" id="{51205D00-A22C-D79A-4EDA-C81C3B691598}"/>
              </a:ext>
            </a:extLst>
          </p:cNvPr>
          <p:cNvSpPr/>
          <p:nvPr/>
        </p:nvSpPr>
        <p:spPr>
          <a:xfrm rot="885604">
            <a:off x="9219255" y="2512604"/>
            <a:ext cx="922126" cy="83285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번개 27">
            <a:extLst>
              <a:ext uri="{FF2B5EF4-FFF2-40B4-BE49-F238E27FC236}">
                <a16:creationId xmlns:a16="http://schemas.microsoft.com/office/drawing/2014/main" id="{7F4EF8E6-101B-3E08-F081-2C9ECEC931B7}"/>
              </a:ext>
            </a:extLst>
          </p:cNvPr>
          <p:cNvSpPr/>
          <p:nvPr/>
        </p:nvSpPr>
        <p:spPr>
          <a:xfrm rot="885604">
            <a:off x="9219253" y="3632437"/>
            <a:ext cx="922126" cy="83285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35C41-E5F6-F2EE-9F5A-40CAB267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C8170-C911-7F8E-FA98-6147BA1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ko-KR" altLang="en-US" dirty="0"/>
              <a:t>워커의 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7FECA-7C5A-21DA-2380-E5DEE936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 신호에 의해서 깨어남</a:t>
            </a:r>
            <a:endParaRPr lang="en-US" altLang="ko-KR" dirty="0"/>
          </a:p>
          <a:p>
            <a:r>
              <a:rPr lang="ko-KR" altLang="en-US" dirty="0"/>
              <a:t>쿼리 큐에서 꺼냄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쿼리</a:t>
            </a:r>
            <a:endParaRPr lang="en-US" altLang="ko-KR" dirty="0"/>
          </a:p>
          <a:p>
            <a:r>
              <a:rPr lang="ko-KR" altLang="en-US" dirty="0"/>
              <a:t>결과 저장</a:t>
            </a:r>
            <a:endParaRPr lang="en-US" altLang="ko-KR" dirty="0"/>
          </a:p>
          <a:p>
            <a:r>
              <a:rPr lang="ko-KR" altLang="en-US" dirty="0"/>
              <a:t>결과 큐</a:t>
            </a:r>
            <a:r>
              <a:rPr lang="en-US" altLang="ko-KR" dirty="0"/>
              <a:t>(</a:t>
            </a:r>
            <a:r>
              <a:rPr lang="ko-KR" altLang="en-US" dirty="0"/>
              <a:t>백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6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300C8-F5C6-BFEC-48E5-C92B97E3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1723C-6626-1949-402B-5C62638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1FC4F-D4DE-36BB-42B0-C5767FAF19CB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330B4E-F075-D837-0259-E3BCDBDBC576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E93A9B-6A30-619E-8F98-AFFFD91C37A9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848967-9266-B467-8D7A-7B8E754EF6C8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0C8DBB-2D8A-91DC-62A2-E4FFD1E3315F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525F5A-8043-DCED-8D05-3CA3A37394FB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2CF4A-68E9-08C7-7780-0F173A37EA2B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183CC2C-A144-8F23-8626-E58C99CD6602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0357E17C-9A8A-F66B-6D62-E0421EDBEA7B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BB021EE3-0047-79CB-7FF4-7DBF24D8502D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1B10B9-CC27-3E7C-9FA6-FB2A4B21ACC6}"/>
              </a:ext>
            </a:extLst>
          </p:cNvPr>
          <p:cNvSpPr/>
          <p:nvPr/>
        </p:nvSpPr>
        <p:spPr>
          <a:xfrm>
            <a:off x="5021020" y="2414099"/>
            <a:ext cx="1345871" cy="684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  <a:p>
            <a:pPr algn="ctr"/>
            <a:r>
              <a:rPr lang="en-US" sz="1400" dirty="0"/>
              <a:t>(player1, pw1)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C6BE94-2A2E-C68C-0542-3C7732514CF1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FC58F8-F16B-2917-363D-7F0BC7091871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DD1BE5-180C-DB51-021D-38C16B6CAE2A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5DEFA7-2B31-E684-9B7E-CAE4F7B54EF5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C02033-1402-A16E-4E53-AC9C57B91DF8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F7790-C9A1-2225-1626-852E124E0867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A7E4362-CA2E-3417-5328-41CE36E583D7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0D84CD-DF95-0161-23A8-2E8E11E9CAD9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EEC307-526D-3602-17E5-0D75F2D95BA0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5581FC72-A69C-F84F-2D4C-FD51C1D1EAF3}"/>
              </a:ext>
            </a:extLst>
          </p:cNvPr>
          <p:cNvSpPr/>
          <p:nvPr/>
        </p:nvSpPr>
        <p:spPr>
          <a:xfrm rot="885604">
            <a:off x="7799688" y="2294764"/>
            <a:ext cx="922126" cy="83285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A269-1BDA-8772-304D-320B8BE7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B8F52-E6CA-E74A-F5F5-85B72D8C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AE7858-5C2B-D130-5196-3182215FF940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758A37-46BC-8579-E0AB-E0279446844D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87F068-9742-1F2C-E4B2-8F18A4F44F26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7A3767-1130-8855-AF21-6C6C440D50BA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6FDDC-EB9B-991C-9423-33F8A2DDA509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3FCE57-30A8-7DB3-E9E1-FCE4920E527E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253313-236E-08C9-8550-604A8F082F7E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E0AFB75-8068-BFF0-CA2B-C5C8A974582B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876E1DA3-86D4-4A6F-01EF-97643141CE76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922E2C28-893C-CA48-DA13-6AB409782CBC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A834A7-8391-BFD9-C63D-9CEB143FE7CA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2EBAF1-550C-1A2C-9EC8-7DCC360B8F26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C9DB81-7FDA-62D3-2CD9-D8777D074D76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A92CF6-BA1E-6A04-FA91-7540961924E8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919120-F1CB-2C06-332F-E63384D01BFA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812345-B73A-DE0F-BD93-84BA7DCCE1A5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E6B8F63-AA49-60D3-9A49-8BADAF8267B2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B052C5-96F0-F5D2-01ED-5E1891688400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CBD1AE-331F-B11A-023E-F2424D017B4A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8F11A7-A237-1ED9-F03D-F34B169AF383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66609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CDF0B-E97C-BE30-C1A4-BEA7CFF4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D467-5F15-CDE7-D454-21ED3EBA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0" y="0"/>
            <a:ext cx="10515600" cy="1325563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워커 동작</a:t>
            </a:r>
            <a:r>
              <a:rPr lang="en-US" altLang="ko-KR" sz="4400" dirty="0"/>
              <a:t>(e.g. Validate Player)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B57E97-80FE-0720-C5CE-307A5BAD0A30}"/>
              </a:ext>
            </a:extLst>
          </p:cNvPr>
          <p:cNvSpPr/>
          <p:nvPr/>
        </p:nvSpPr>
        <p:spPr>
          <a:xfrm>
            <a:off x="843700" y="1325563"/>
            <a:ext cx="2970017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839965-7D95-AB2C-9000-B44E1F2DF292}"/>
              </a:ext>
            </a:extLst>
          </p:cNvPr>
          <p:cNvSpPr/>
          <p:nvPr/>
        </p:nvSpPr>
        <p:spPr>
          <a:xfrm>
            <a:off x="843701" y="1325564"/>
            <a:ext cx="2970016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A8A0CD-E97B-0FF2-47DB-CC104EF0E74F}"/>
              </a:ext>
            </a:extLst>
          </p:cNvPr>
          <p:cNvSpPr/>
          <p:nvPr/>
        </p:nvSpPr>
        <p:spPr>
          <a:xfrm>
            <a:off x="4851544" y="1325563"/>
            <a:ext cx="6638673" cy="4927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AF621A-CDB5-EF56-9E71-EE0C4A7D8F97}"/>
              </a:ext>
            </a:extLst>
          </p:cNvPr>
          <p:cNvSpPr/>
          <p:nvPr/>
        </p:nvSpPr>
        <p:spPr>
          <a:xfrm>
            <a:off x="4851543" y="1325564"/>
            <a:ext cx="6638674" cy="607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A391F-A66A-9CFA-B00C-9F070BD995F8}"/>
              </a:ext>
            </a:extLst>
          </p:cNvPr>
          <p:cNvSpPr/>
          <p:nvPr/>
        </p:nvSpPr>
        <p:spPr>
          <a:xfrm>
            <a:off x="1306425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E10130-46B6-F9C8-3FA7-5A69BCE4B88F}"/>
              </a:ext>
            </a:extLst>
          </p:cNvPr>
          <p:cNvSpPr/>
          <p:nvPr/>
        </p:nvSpPr>
        <p:spPr>
          <a:xfrm>
            <a:off x="1306424" y="2083473"/>
            <a:ext cx="2068318" cy="797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7D80C7-FFDF-B49F-5A5D-96B5647E5DF8}"/>
              </a:ext>
            </a:extLst>
          </p:cNvPr>
          <p:cNvSpPr/>
          <p:nvPr/>
        </p:nvSpPr>
        <p:spPr>
          <a:xfrm>
            <a:off x="1671171" y="3073770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0D66585-183A-5884-41B3-C8DBBBC75B33}"/>
              </a:ext>
            </a:extLst>
          </p:cNvPr>
          <p:cNvSpPr/>
          <p:nvPr/>
        </p:nvSpPr>
        <p:spPr>
          <a:xfrm>
            <a:off x="5172027" y="2187216"/>
            <a:ext cx="2690012" cy="1138029"/>
          </a:xfrm>
          <a:prstGeom prst="rightArrow">
            <a:avLst>
              <a:gd name="adj1" fmla="val 100000"/>
              <a:gd name="adj2" fmla="val 40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Queue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6BEBB447-8984-1F9D-8F8A-E3F63081CB65}"/>
              </a:ext>
            </a:extLst>
          </p:cNvPr>
          <p:cNvSpPr/>
          <p:nvPr/>
        </p:nvSpPr>
        <p:spPr>
          <a:xfrm>
            <a:off x="4987615" y="3504329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f)</a:t>
            </a:r>
            <a:endParaRPr lang="en-US" dirty="0"/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A4027F48-C4E2-EB59-82F3-ECA8CF560BDE}"/>
              </a:ext>
            </a:extLst>
          </p:cNvPr>
          <p:cNvSpPr/>
          <p:nvPr/>
        </p:nvSpPr>
        <p:spPr>
          <a:xfrm>
            <a:off x="4987615" y="4820581"/>
            <a:ext cx="2690012" cy="1137168"/>
          </a:xfrm>
          <a:prstGeom prst="leftArrow">
            <a:avLst>
              <a:gd name="adj1" fmla="val 100000"/>
              <a:gd name="adj2" fmla="val 50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 Queue</a:t>
            </a:r>
            <a:r>
              <a:rPr lang="en-US" dirty="0"/>
              <a:t>(</a:t>
            </a:r>
            <a:r>
              <a:rPr lang="en-US"/>
              <a:t>b)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1F76B0-5CAE-3BBA-41A1-DE014A645EA2}"/>
              </a:ext>
            </a:extLst>
          </p:cNvPr>
          <p:cNvSpPr/>
          <p:nvPr/>
        </p:nvSpPr>
        <p:spPr>
          <a:xfrm>
            <a:off x="8139398" y="2482372"/>
            <a:ext cx="2068318" cy="365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238E43-D876-A8B7-01F6-51066A8FBB16}"/>
              </a:ext>
            </a:extLst>
          </p:cNvPr>
          <p:cNvSpPr/>
          <p:nvPr/>
        </p:nvSpPr>
        <p:spPr>
          <a:xfrm>
            <a:off x="8139397" y="2083473"/>
            <a:ext cx="2068317" cy="79779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AA8DE0-9B8D-552B-0D3E-5FC8A47FCEF1}"/>
              </a:ext>
            </a:extLst>
          </p:cNvPr>
          <p:cNvSpPr/>
          <p:nvPr/>
        </p:nvSpPr>
        <p:spPr>
          <a:xfrm>
            <a:off x="8436418" y="387526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Pop Query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DEB889-87A9-0275-DAAA-A02669F0F65C}"/>
              </a:ext>
            </a:extLst>
          </p:cNvPr>
          <p:cNvSpPr/>
          <p:nvPr/>
        </p:nvSpPr>
        <p:spPr>
          <a:xfrm>
            <a:off x="8436418" y="53776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Push Result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CDE2B-D650-3A0A-5050-029B746A10C8}"/>
              </a:ext>
            </a:extLst>
          </p:cNvPr>
          <p:cNvSpPr/>
          <p:nvPr/>
        </p:nvSpPr>
        <p:spPr>
          <a:xfrm>
            <a:off x="8438474" y="312407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</a:rPr>
              <a:t>WaitForEvent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A362CD-806F-810E-A325-DF819B1541E5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9186911" y="3671794"/>
            <a:ext cx="2056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59D15A8-B11E-0A13-1364-42F97C78E93A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5400000" flipH="1">
            <a:off x="7548977" y="4287433"/>
            <a:ext cx="2527432" cy="748437"/>
          </a:xfrm>
          <a:prstGeom prst="bentConnector4">
            <a:avLst>
              <a:gd name="adj1" fmla="val -6030"/>
              <a:gd name="adj2" fmla="val 130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52A7ED-76EA-1D5D-1E92-8C53817A5DD9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9186911" y="4422985"/>
            <a:ext cx="0" cy="203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0859B5-67AA-79EF-1EA0-9CC249C56DD8}"/>
              </a:ext>
            </a:extLst>
          </p:cNvPr>
          <p:cNvSpPr/>
          <p:nvPr/>
        </p:nvSpPr>
        <p:spPr>
          <a:xfrm>
            <a:off x="8436418" y="46264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0F996ED-BFA9-0EFA-5EF7-EC7BE8A56B3A}"/>
              </a:ext>
            </a:extLst>
          </p:cNvPr>
          <p:cNvSpPr/>
          <p:nvPr/>
        </p:nvSpPr>
        <p:spPr>
          <a:xfrm>
            <a:off x="9924688" y="4790783"/>
            <a:ext cx="1775811" cy="485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endParaRPr 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58615-D80B-CB6C-472D-A2AAF2BD4C86}"/>
              </a:ext>
            </a:extLst>
          </p:cNvPr>
          <p:cNvSpPr/>
          <p:nvPr/>
        </p:nvSpPr>
        <p:spPr>
          <a:xfrm>
            <a:off x="8513975" y="401203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99F275-EC5A-A616-D32C-4C223612B284}"/>
              </a:ext>
            </a:extLst>
          </p:cNvPr>
          <p:cNvSpPr/>
          <p:nvPr/>
        </p:nvSpPr>
        <p:spPr>
          <a:xfrm>
            <a:off x="10045183" y="4883621"/>
            <a:ext cx="1345871" cy="29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8732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632</Words>
  <Application>Microsoft Office PowerPoint</Application>
  <PresentationFormat>와이드스크린</PresentationFormat>
  <Paragraphs>252</Paragraphs>
  <Slides>18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시작, 초기화</vt:lpstr>
      <vt:lpstr>시작</vt:lpstr>
      <vt:lpstr>Main의 DB 함수 호출</vt:lpstr>
      <vt:lpstr>DB 함수 호출(e.g. Validate Player)</vt:lpstr>
      <vt:lpstr>DB 함수 호출(e.g. Validate Player)</vt:lpstr>
      <vt:lpstr>DB 워커의 함수</vt:lpstr>
      <vt:lpstr>DB 워커 동작(e.g. Validate Player)</vt:lpstr>
      <vt:lpstr>DB 워커 동작(e.g. Validate Player)</vt:lpstr>
      <vt:lpstr>DB 워커 동작(e.g. Validate Player)</vt:lpstr>
      <vt:lpstr>DB 워커 동작(e.g. Validate Player)</vt:lpstr>
      <vt:lpstr>DB 워커 동작(e.g. Validate Player)</vt:lpstr>
      <vt:lpstr>Main의 DB 결과 처리 </vt:lpstr>
      <vt:lpstr>Main의 결과 처리(e.g. Validate Player)</vt:lpstr>
      <vt:lpstr>Main의 결과 처리(e.g. Validate Player)</vt:lpstr>
      <vt:lpstr>Main의 결과 처리(e.g. Validate Player)</vt:lpstr>
      <vt:lpstr>Main의 결과 처리(e.g. Validate Player)</vt:lpstr>
      <vt:lpstr>Start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Seungjun Pi</dc:creator>
  <cp:lastModifiedBy>Seungjun Pi</cp:lastModifiedBy>
  <cp:revision>3</cp:revision>
  <dcterms:created xsi:type="dcterms:W3CDTF">2024-12-04T06:00:51Z</dcterms:created>
  <dcterms:modified xsi:type="dcterms:W3CDTF">2025-02-03T08:35:47Z</dcterms:modified>
</cp:coreProperties>
</file>