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BE1F-B5CA-43FE-9042-7932792F5E8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A87E-F25F-41C3-B573-EBF78294A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6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BE1F-B5CA-43FE-9042-7932792F5E8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A87E-F25F-41C3-B573-EBF78294A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6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BE1F-B5CA-43FE-9042-7932792F5E8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A87E-F25F-41C3-B573-EBF78294A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5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BE1F-B5CA-43FE-9042-7932792F5E8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A87E-F25F-41C3-B573-EBF78294A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20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BE1F-B5CA-43FE-9042-7932792F5E8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A87E-F25F-41C3-B573-EBF78294A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8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BE1F-B5CA-43FE-9042-7932792F5E8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A87E-F25F-41C3-B573-EBF78294A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31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BE1F-B5CA-43FE-9042-7932792F5E8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A87E-F25F-41C3-B573-EBF78294A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60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BE1F-B5CA-43FE-9042-7932792F5E8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A87E-F25F-41C3-B573-EBF78294A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6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BE1F-B5CA-43FE-9042-7932792F5E8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A87E-F25F-41C3-B573-EBF78294A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80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BE1F-B5CA-43FE-9042-7932792F5E8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A87E-F25F-41C3-B573-EBF78294A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4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BE1F-B5CA-43FE-9042-7932792F5E8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A87E-F25F-41C3-B573-EBF78294A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2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ABE1F-B5CA-43FE-9042-7932792F5E84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0A87E-F25F-41C3-B573-EBF78294A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51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부도기업 예측 분류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진행사항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40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기업 선정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건실 기업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부도 기업 분류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기업 업종별 재무상태가 다를 수 있기 때문에 업종별로 구분해서 분석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기업 리스트 수집</a:t>
            </a:r>
          </a:p>
          <a:p>
            <a:pPr lvl="1"/>
            <a:r>
              <a:rPr lang="ko-KR" altLang="en-US" dirty="0" smtClean="0"/>
              <a:t>기업명</a:t>
            </a:r>
            <a:r>
              <a:rPr lang="en-US" altLang="ko-KR" dirty="0" smtClean="0"/>
              <a:t> / </a:t>
            </a:r>
            <a:r>
              <a:rPr lang="ko-KR" altLang="en-US" dirty="0" smtClean="0"/>
              <a:t>부도 일자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Knote</a:t>
            </a:r>
            <a:r>
              <a:rPr lang="en-US" altLang="ko-KR" dirty="0" smtClean="0"/>
              <a:t>, kind </a:t>
            </a:r>
            <a:r>
              <a:rPr lang="ko-KR" altLang="en-US" dirty="0" smtClean="0"/>
              <a:t>사이트 활용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Selenium </a:t>
            </a:r>
            <a:r>
              <a:rPr lang="ko-KR" altLang="en-US" dirty="0" smtClean="0"/>
              <a:t>활용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292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88" y="174926"/>
            <a:ext cx="1577560" cy="32729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87" y="502220"/>
            <a:ext cx="3422985" cy="36753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472" y="174926"/>
            <a:ext cx="607269" cy="3272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472" y="502221"/>
            <a:ext cx="4433371" cy="36753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501" y="829680"/>
            <a:ext cx="3267531" cy="420111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640973" y="2385754"/>
            <a:ext cx="4366869" cy="1745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4941" y="2887614"/>
            <a:ext cx="946578" cy="128999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11605" y="2887614"/>
            <a:ext cx="485338" cy="128999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31710" y="4607043"/>
            <a:ext cx="7776132" cy="8474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기업 업종별 재무상태가 다를 수 있기 때문에 업종별로 구분해서 분석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4934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기업 납세 현황 파악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납세 데이터 수집이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기업 재무제표 데이터를 활용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Dart </a:t>
            </a:r>
            <a:r>
              <a:rPr lang="ko-KR" altLang="en-US" dirty="0" smtClean="0"/>
              <a:t>기업 공시 사이트 활용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Selenium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475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5657" cy="4762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947"/>
            <a:ext cx="4093027" cy="3014726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354563" y="3511313"/>
            <a:ext cx="5250169" cy="2943631"/>
            <a:chOff x="4093027" y="238107"/>
            <a:chExt cx="5250169" cy="294363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027" y="614881"/>
              <a:ext cx="5250169" cy="256685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9715" y="238107"/>
              <a:ext cx="1856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포괄손익계산서</a:t>
              </a:r>
              <a:endParaRPr lang="en-US" altLang="ko-KR" dirty="0" smtClean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417501" y="90615"/>
            <a:ext cx="2643407" cy="3420698"/>
            <a:chOff x="9436502" y="291549"/>
            <a:chExt cx="2643407" cy="342069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6502" y="614881"/>
              <a:ext cx="2643407" cy="309736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0093403" y="291549"/>
              <a:ext cx="1329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재무상태표</a:t>
              </a:r>
              <a:endParaRPr lang="en-US" altLang="ko-KR" dirty="0" smtClean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539446" y="285307"/>
            <a:ext cx="3296959" cy="3120366"/>
            <a:chOff x="6046237" y="3579014"/>
            <a:chExt cx="3296959" cy="3120366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6237" y="3948346"/>
              <a:ext cx="3296959" cy="275103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029914" y="3579014"/>
              <a:ext cx="1329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현금흐름표</a:t>
              </a:r>
              <a:endParaRPr lang="en-US" altLang="ko-KR" dirty="0" smtClean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935998" y="3880645"/>
            <a:ext cx="58205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기업명으로 조회하고 부도난 시점으로부터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년 전까지의 데이터를 조회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분기별로 조회할 필요성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분기별로 조회할 경우 누락된 데이터가 존재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겹치는 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일자가 존재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다양한 변수 중 유의한 데이터를 추출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16883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44" y="425862"/>
            <a:ext cx="3267531" cy="42011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98" y="4804254"/>
            <a:ext cx="1352739" cy="5525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67738" y="2051724"/>
            <a:ext cx="482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수집한 부도기업 리스트는 </a:t>
            </a:r>
            <a:r>
              <a:rPr lang="en-US" altLang="ko-KR" dirty="0" smtClean="0"/>
              <a:t>509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재무상태 조회 가능 기업은 </a:t>
            </a:r>
            <a:r>
              <a:rPr lang="en-US" altLang="ko-KR" dirty="0" smtClean="0"/>
              <a:t>55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데이터 부족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56743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텍스트 수집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기업 뉴스 데이터 </a:t>
            </a:r>
            <a:r>
              <a:rPr lang="ko-KR" altLang="en-US" dirty="0" err="1" smtClean="0"/>
              <a:t>크롤링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핵심 키워드 및 빈도 수 추출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Selenium / </a:t>
            </a:r>
            <a:r>
              <a:rPr lang="en-US" altLang="ko-KR" dirty="0" smtClean="0"/>
              <a:t>KONLP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981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38" y="236239"/>
            <a:ext cx="6109732" cy="23335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081" y="936231"/>
            <a:ext cx="5667260" cy="21522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" y="3269763"/>
            <a:ext cx="2158520" cy="27197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645" y="3269763"/>
            <a:ext cx="1431339" cy="27207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464" y="3269763"/>
            <a:ext cx="1167716" cy="27246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191" y="3269763"/>
            <a:ext cx="1703409" cy="27217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6915" y="6092890"/>
            <a:ext cx="930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건실기업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447148" y="6092889"/>
            <a:ext cx="1040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부도기업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93156" y="6092888"/>
            <a:ext cx="1049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부도기업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912729" y="6088154"/>
            <a:ext cx="100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부도기업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271993" y="6395931"/>
            <a:ext cx="111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의료산업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59341" y="261447"/>
            <a:ext cx="4473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건실 기업과 부도 기업간의 키워드에서 차이점을 찾기가 어려움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부도 기업의 키워드 중 부도와 관련된 내용을 찾기가 어려움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부도 기업의 키워드에서 일관성을 찾기 어려움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353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172</Words>
  <Application>Microsoft Office PowerPoint</Application>
  <PresentationFormat>와이드스크린</PresentationFormat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부도기업 예측 분류 진행사항</vt:lpstr>
      <vt:lpstr>1. 기업 선정</vt:lpstr>
      <vt:lpstr>PowerPoint 프레젠테이션</vt:lpstr>
      <vt:lpstr>2. 데이터 수집</vt:lpstr>
      <vt:lpstr>PowerPoint 프레젠테이션</vt:lpstr>
      <vt:lpstr>PowerPoint 프레젠테이션</vt:lpstr>
      <vt:lpstr>3. 텍스트 수집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부도기업 예측 분류</dc:title>
  <dc:creator>14</dc:creator>
  <cp:lastModifiedBy>14</cp:lastModifiedBy>
  <cp:revision>9</cp:revision>
  <dcterms:created xsi:type="dcterms:W3CDTF">2020-08-26T07:14:50Z</dcterms:created>
  <dcterms:modified xsi:type="dcterms:W3CDTF">2020-08-26T08:18:47Z</dcterms:modified>
</cp:coreProperties>
</file>