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673"/>
  </p:normalViewPr>
  <p:slideViewPr>
    <p:cSldViewPr snapToGrid="0">
      <p:cViewPr varScale="1">
        <p:scale>
          <a:sx n="129" d="100"/>
          <a:sy n="12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1CA86-524E-744C-862A-6B21B53A9E32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76CE1-379A-4B4F-B0C3-7F1F244A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6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76CE1-379A-4B4F-B0C3-7F1F244A3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BCAE-4B8C-7826-72DD-C99A7FAF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862B8-7A6E-957A-AF5B-31070D37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4924-C906-3524-15BB-93A00E09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ED71-853B-184D-DFA5-D63ADD5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E7C1-2391-5029-3746-CF8FC026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1C3-B1E0-9AAA-A9CE-2083E7FF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D2F38-CCA9-AE90-4D6C-C6455FD9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BCB5-F34D-D535-3751-219C3AB7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CB16-CA2A-1C20-6807-0C323561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702F-FBAF-0F1F-2CB5-D15CD203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FDC83-A608-BE22-696E-3AB4D151F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6CBCE-7E7A-1E27-8207-DF4C8A8DA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9977-E69A-03AC-CDF3-0D50A781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0150E-1FB7-6F3A-BA7D-01F7F320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E5E0-6EB6-C112-7C23-8F2902E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FBA0-EA00-2424-D482-17DE211D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D32E-A657-9AC5-3C73-9EEB2060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6CB9-5787-DA11-E577-1AD705C6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521D-197B-3538-4D18-3F72637B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F27-A1D9-2702-277F-FF23668D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B2A9-FE02-100A-7139-3FEE48AD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418C-8FE5-841C-8F6D-6EA5C253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58B3-D867-1E32-FCE5-7E57CCA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C1DF-EB33-2CD3-7555-71ABA774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E1D0-39B6-3765-9CD5-2F2FFB25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75FB-8802-2FF3-9825-4615D173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6DC6-A089-5C61-AD06-14691A02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3053E-A657-F69E-27DF-B404996E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E9852-800A-0A1D-39BD-7706581D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C319-3089-7263-413C-FA027686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F477-769C-CB61-5208-51F2CF2F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9A17-A90C-401E-9449-3AE1CDB1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185F-F309-25E4-F0AA-5A7C736D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C2630-F8AF-45BF-4BBA-AD3ED14DE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9BC6-E554-F7DF-D525-FF720C8B6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C3D23-FD33-33CC-19F3-F40D624A1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B7DA6-FC32-8CA0-802D-7E59472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472CE-3CED-61D1-68FA-CCE5362F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2B4F5-C926-731E-A24A-8AD1A62A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A6B0-8595-4108-1611-4CFA2719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D27AE-130A-4017-57FA-808A1AF5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1C51-1EA5-069C-13D7-1769BDC4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64F4E-363D-4A72-A618-CC6105C1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531C0-2785-735E-C7E0-3CA4A8FC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BA822-EB5F-A83C-9783-4ACA4386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D581-2EFD-E793-74F3-6900E920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7BC9-729E-6836-77CD-6650C3A6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6245-E27C-0868-737F-B6D86761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500F6-4587-0F47-28FF-1A200AF1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92F6F-0B43-8D33-E1C6-ADB43AF7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2670-3ABD-7BEC-084A-4484F87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3D4DC-3C4E-1478-B2DF-B5227C5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8FC-87BA-5A9B-FCFF-F94385A9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47423-C3D4-E1D1-9066-934D47913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881AD-74BC-0087-B5F3-C2A6562A1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0501-D3A1-CF49-3020-AE579D5B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443C-9276-BB38-15D8-206FE17A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5D70D-BA2D-6F41-534D-6DF12EE3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D2DA0-62EE-0D84-5898-19990088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9FF43-B9F1-B51D-773D-F095FB12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0268-2F1B-5790-CC91-E16ED764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ACA7C-9BCA-4448-8E0E-ECB02A3C18D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58C8-A409-A2A4-D14C-BCC61115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B44C5-FC9D-2C2B-FD67-D6D96EA42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04494-E547-4A46-8CC4-A715FA27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5" Type="http://schemas.openxmlformats.org/officeDocument/2006/relationships/image" Target="../media/image30.svg"/><Relationship Id="rId10" Type="http://schemas.openxmlformats.org/officeDocument/2006/relationships/image" Target="../media/image7.svg"/><Relationship Id="rId4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 outline">
            <a:extLst>
              <a:ext uri="{FF2B5EF4-FFF2-40B4-BE49-F238E27FC236}">
                <a16:creationId xmlns:a16="http://schemas.microsoft.com/office/drawing/2014/main" id="{9C8AD425-75D9-0233-5D45-A5AB1E7B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8618" y="3526357"/>
            <a:ext cx="454703" cy="454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88506F-2AFB-7F2D-B66C-392F66AE329C}"/>
                  </a:ext>
                </a:extLst>
              </p:cNvPr>
              <p:cNvSpPr/>
              <p:nvPr/>
            </p:nvSpPr>
            <p:spPr>
              <a:xfrm>
                <a:off x="3880453" y="2429242"/>
                <a:ext cx="848502" cy="1403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1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Massive</m:t>
                      </m:r>
                      <m:r>
                        <a:rPr lang="en-US" sz="1401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1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40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PR-</a:t>
                </a:r>
                <a:r>
                  <a:rPr lang="en-US" sz="1401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gNB</a:t>
                </a:r>
                <a:endParaRPr lang="en-US" sz="1401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40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88506F-2AFB-7F2D-B66C-392F66AE3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453" y="2429242"/>
                <a:ext cx="848502" cy="1403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9C817F-B90E-6FF7-577F-CF508CDF511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4730517" y="2068230"/>
            <a:ext cx="488306" cy="441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C6F266-EA04-B9EF-AB4A-AB8363CD28E7}"/>
              </a:ext>
            </a:extLst>
          </p:cNvPr>
          <p:cNvCxnSpPr>
            <a:cxnSpLocks/>
          </p:cNvCxnSpPr>
          <p:nvPr/>
        </p:nvCxnSpPr>
        <p:spPr>
          <a:xfrm flipV="1">
            <a:off x="4728955" y="2668712"/>
            <a:ext cx="395388" cy="11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1AB612E-4287-6F48-3D8F-6F2B25CD8007}"/>
              </a:ext>
            </a:extLst>
          </p:cNvPr>
          <p:cNvSpPr/>
          <p:nvPr/>
        </p:nvSpPr>
        <p:spPr>
          <a:xfrm>
            <a:off x="5147280" y="2074453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8" name="Graphic 37" descr="Arrow Up with solid fill">
            <a:extLst>
              <a:ext uri="{FF2B5EF4-FFF2-40B4-BE49-F238E27FC236}">
                <a16:creationId xmlns:a16="http://schemas.microsoft.com/office/drawing/2014/main" id="{D3009441-CB46-4DDF-ED69-972647743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7525" y="2068230"/>
            <a:ext cx="242596" cy="242596"/>
          </a:xfrm>
          <a:prstGeom prst="rect">
            <a:avLst/>
          </a:prstGeom>
        </p:spPr>
      </p:pic>
      <p:pic>
        <p:nvPicPr>
          <p:cNvPr id="39" name="Graphic 38" descr="Arrow Up with solid fill">
            <a:extLst>
              <a:ext uri="{FF2B5EF4-FFF2-40B4-BE49-F238E27FC236}">
                <a16:creationId xmlns:a16="http://schemas.microsoft.com/office/drawing/2014/main" id="{2B31B006-70DC-966B-E772-722BE9C10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47280" y="2125767"/>
            <a:ext cx="242596" cy="242596"/>
          </a:xfrm>
          <a:prstGeom prst="rect">
            <a:avLst/>
          </a:prstGeom>
        </p:spPr>
      </p:pic>
      <p:pic>
        <p:nvPicPr>
          <p:cNvPr id="40" name="Graphic 39" descr="Back outline">
            <a:extLst>
              <a:ext uri="{FF2B5EF4-FFF2-40B4-BE49-F238E27FC236}">
                <a16:creationId xmlns:a16="http://schemas.microsoft.com/office/drawing/2014/main" id="{A9453C8C-BAD5-BA18-400F-9636156EF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62349" y="2107752"/>
            <a:ext cx="108866" cy="10886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940097-A844-BB65-D1EE-42C2A975661F}"/>
              </a:ext>
            </a:extLst>
          </p:cNvPr>
          <p:cNvCxnSpPr>
            <a:cxnSpLocks/>
          </p:cNvCxnSpPr>
          <p:nvPr/>
        </p:nvCxnSpPr>
        <p:spPr>
          <a:xfrm>
            <a:off x="5270128" y="1965147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4D47-212A-DE71-7C76-5BEBFA62B7D8}"/>
              </a:ext>
            </a:extLst>
          </p:cNvPr>
          <p:cNvCxnSpPr>
            <a:cxnSpLocks/>
          </p:cNvCxnSpPr>
          <p:nvPr/>
        </p:nvCxnSpPr>
        <p:spPr>
          <a:xfrm>
            <a:off x="5179162" y="1851142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31EFEA-EE33-859E-450E-82F4818BB6DC}"/>
              </a:ext>
            </a:extLst>
          </p:cNvPr>
          <p:cNvCxnSpPr/>
          <p:nvPr/>
        </p:nvCxnSpPr>
        <p:spPr>
          <a:xfrm flipV="1">
            <a:off x="5270129" y="1851142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FFEA4-F3AA-5B62-1E8F-697CC42C7FB2}"/>
              </a:ext>
            </a:extLst>
          </p:cNvPr>
          <p:cNvSpPr/>
          <p:nvPr/>
        </p:nvSpPr>
        <p:spPr>
          <a:xfrm>
            <a:off x="5131724" y="2568976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45" name="Graphic 44" descr="Arrow Up with solid fill">
            <a:extLst>
              <a:ext uri="{FF2B5EF4-FFF2-40B4-BE49-F238E27FC236}">
                <a16:creationId xmlns:a16="http://schemas.microsoft.com/office/drawing/2014/main" id="{39446CB1-4EFC-460D-BC7C-A3BF31BAE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1969" y="2562754"/>
            <a:ext cx="242596" cy="242596"/>
          </a:xfrm>
          <a:prstGeom prst="rect">
            <a:avLst/>
          </a:prstGeom>
        </p:spPr>
      </p:pic>
      <p:pic>
        <p:nvPicPr>
          <p:cNvPr id="46" name="Graphic 45" descr="Arrow Up with solid fill">
            <a:extLst>
              <a:ext uri="{FF2B5EF4-FFF2-40B4-BE49-F238E27FC236}">
                <a16:creationId xmlns:a16="http://schemas.microsoft.com/office/drawing/2014/main" id="{07C69499-4F60-4711-214B-03975594A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31724" y="2620290"/>
            <a:ext cx="242596" cy="242596"/>
          </a:xfrm>
          <a:prstGeom prst="rect">
            <a:avLst/>
          </a:prstGeom>
        </p:spPr>
      </p:pic>
      <p:pic>
        <p:nvPicPr>
          <p:cNvPr id="47" name="Graphic 46" descr="Back outline">
            <a:extLst>
              <a:ext uri="{FF2B5EF4-FFF2-40B4-BE49-F238E27FC236}">
                <a16:creationId xmlns:a16="http://schemas.microsoft.com/office/drawing/2014/main" id="{106E3EC5-000B-74F8-C04B-0D535D2FB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46794" y="2602279"/>
            <a:ext cx="108866" cy="108866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7E4B19-9174-B208-B817-6E2EF631F0C2}"/>
              </a:ext>
            </a:extLst>
          </p:cNvPr>
          <p:cNvCxnSpPr>
            <a:cxnSpLocks/>
          </p:cNvCxnSpPr>
          <p:nvPr/>
        </p:nvCxnSpPr>
        <p:spPr>
          <a:xfrm>
            <a:off x="5254572" y="2459672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B73314-625C-5EA6-767E-3B4491BF301E}"/>
              </a:ext>
            </a:extLst>
          </p:cNvPr>
          <p:cNvCxnSpPr>
            <a:cxnSpLocks/>
          </p:cNvCxnSpPr>
          <p:nvPr/>
        </p:nvCxnSpPr>
        <p:spPr>
          <a:xfrm>
            <a:off x="5163607" y="2345666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E898F7-DFC0-B944-76B4-C86107723ADA}"/>
              </a:ext>
            </a:extLst>
          </p:cNvPr>
          <p:cNvCxnSpPr/>
          <p:nvPr/>
        </p:nvCxnSpPr>
        <p:spPr>
          <a:xfrm flipV="1">
            <a:off x="5254573" y="2345666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0DDEA38-CD86-3E2D-165D-E9462F61D014}"/>
              </a:ext>
            </a:extLst>
          </p:cNvPr>
          <p:cNvSpPr/>
          <p:nvPr/>
        </p:nvSpPr>
        <p:spPr>
          <a:xfrm>
            <a:off x="5109955" y="3430494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2" name="Graphic 51" descr="Arrow Up with solid fill">
            <a:extLst>
              <a:ext uri="{FF2B5EF4-FFF2-40B4-BE49-F238E27FC236}">
                <a16:creationId xmlns:a16="http://schemas.microsoft.com/office/drawing/2014/main" id="{B5136C04-D4E4-99F8-DDBC-3B5C3D452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0201" y="3424272"/>
            <a:ext cx="242596" cy="242596"/>
          </a:xfrm>
          <a:prstGeom prst="rect">
            <a:avLst/>
          </a:prstGeom>
        </p:spPr>
      </p:pic>
      <p:pic>
        <p:nvPicPr>
          <p:cNvPr id="53" name="Graphic 52" descr="Arrow Up with solid fill">
            <a:extLst>
              <a:ext uri="{FF2B5EF4-FFF2-40B4-BE49-F238E27FC236}">
                <a16:creationId xmlns:a16="http://schemas.microsoft.com/office/drawing/2014/main" id="{20D299D7-AF6C-38CF-53D1-A0BE6D540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09955" y="3481808"/>
            <a:ext cx="242596" cy="242596"/>
          </a:xfrm>
          <a:prstGeom prst="rect">
            <a:avLst/>
          </a:prstGeom>
        </p:spPr>
      </p:pic>
      <p:pic>
        <p:nvPicPr>
          <p:cNvPr id="54" name="Graphic 53" descr="Back outline">
            <a:extLst>
              <a:ext uri="{FF2B5EF4-FFF2-40B4-BE49-F238E27FC236}">
                <a16:creationId xmlns:a16="http://schemas.microsoft.com/office/drawing/2014/main" id="{C956F55E-232E-B4AE-AFCB-C4C400F7B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25025" y="3463795"/>
            <a:ext cx="108866" cy="10886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415EDB4-5077-F7C8-FE4D-08E985FCD951}"/>
              </a:ext>
            </a:extLst>
          </p:cNvPr>
          <p:cNvCxnSpPr>
            <a:cxnSpLocks/>
          </p:cNvCxnSpPr>
          <p:nvPr/>
        </p:nvCxnSpPr>
        <p:spPr>
          <a:xfrm>
            <a:off x="5232803" y="3321190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3CD7D0-19F7-076E-F3C9-16EF71160AE2}"/>
              </a:ext>
            </a:extLst>
          </p:cNvPr>
          <p:cNvCxnSpPr>
            <a:cxnSpLocks/>
          </p:cNvCxnSpPr>
          <p:nvPr/>
        </p:nvCxnSpPr>
        <p:spPr>
          <a:xfrm>
            <a:off x="5141838" y="3207184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8D1585-F128-CE85-F7B5-C51C5486700A}"/>
              </a:ext>
            </a:extLst>
          </p:cNvPr>
          <p:cNvCxnSpPr/>
          <p:nvPr/>
        </p:nvCxnSpPr>
        <p:spPr>
          <a:xfrm flipV="1">
            <a:off x="5232804" y="3207184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DA6C0A-DE31-CFA0-D073-78937E13782D}"/>
              </a:ext>
            </a:extLst>
          </p:cNvPr>
          <p:cNvCxnSpPr>
            <a:cxnSpLocks/>
          </p:cNvCxnSpPr>
          <p:nvPr/>
        </p:nvCxnSpPr>
        <p:spPr>
          <a:xfrm flipV="1">
            <a:off x="4728955" y="3481808"/>
            <a:ext cx="381000" cy="3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06D72DF-0CDE-8E0E-544A-6E8E14418F2A}"/>
              </a:ext>
            </a:extLst>
          </p:cNvPr>
          <p:cNvCxnSpPr>
            <a:cxnSpLocks/>
          </p:cNvCxnSpPr>
          <p:nvPr/>
        </p:nvCxnSpPr>
        <p:spPr>
          <a:xfrm flipV="1">
            <a:off x="4927660" y="3298312"/>
            <a:ext cx="0" cy="57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C1FA91-B688-629D-CF48-CCF970907534}"/>
              </a:ext>
            </a:extLst>
          </p:cNvPr>
          <p:cNvCxnSpPr>
            <a:cxnSpLocks/>
          </p:cNvCxnSpPr>
          <p:nvPr/>
        </p:nvCxnSpPr>
        <p:spPr>
          <a:xfrm>
            <a:off x="4928512" y="2893651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6D2E4C-9814-980A-3159-00E7E9B19B61}"/>
              </a:ext>
            </a:extLst>
          </p:cNvPr>
          <p:cNvCxnSpPr>
            <a:cxnSpLocks/>
          </p:cNvCxnSpPr>
          <p:nvPr/>
        </p:nvCxnSpPr>
        <p:spPr>
          <a:xfrm>
            <a:off x="4929756" y="3010979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9268F85-8C5B-50B8-CA6C-7B1A86920E01}"/>
              </a:ext>
            </a:extLst>
          </p:cNvPr>
          <p:cNvCxnSpPr>
            <a:cxnSpLocks/>
          </p:cNvCxnSpPr>
          <p:nvPr/>
        </p:nvCxnSpPr>
        <p:spPr>
          <a:xfrm>
            <a:off x="4929762" y="3110501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C591733-0949-E9A9-1786-B8BD0180DCDD}"/>
              </a:ext>
            </a:extLst>
          </p:cNvPr>
          <p:cNvCxnSpPr>
            <a:cxnSpLocks/>
          </p:cNvCxnSpPr>
          <p:nvPr/>
        </p:nvCxnSpPr>
        <p:spPr>
          <a:xfrm>
            <a:off x="4929767" y="3203808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3D73FD4-CE5F-BE57-F977-D3CD69E14F5E}"/>
              </a:ext>
            </a:extLst>
          </p:cNvPr>
          <p:cNvSpPr/>
          <p:nvPr/>
        </p:nvSpPr>
        <p:spPr>
          <a:xfrm>
            <a:off x="5105043" y="3949904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5" name="Graphic 64" descr="Arrow Up with solid fill">
            <a:extLst>
              <a:ext uri="{FF2B5EF4-FFF2-40B4-BE49-F238E27FC236}">
                <a16:creationId xmlns:a16="http://schemas.microsoft.com/office/drawing/2014/main" id="{16663912-FF3F-44AA-9EDA-3715C66ED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5289" y="3943682"/>
            <a:ext cx="242596" cy="242596"/>
          </a:xfrm>
          <a:prstGeom prst="rect">
            <a:avLst/>
          </a:prstGeom>
        </p:spPr>
      </p:pic>
      <p:pic>
        <p:nvPicPr>
          <p:cNvPr id="66" name="Graphic 65" descr="Arrow Up with solid fill">
            <a:extLst>
              <a:ext uri="{FF2B5EF4-FFF2-40B4-BE49-F238E27FC236}">
                <a16:creationId xmlns:a16="http://schemas.microsoft.com/office/drawing/2014/main" id="{75D7DC57-4CF8-759C-E305-09E8CC651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05043" y="4001218"/>
            <a:ext cx="242596" cy="242596"/>
          </a:xfrm>
          <a:prstGeom prst="rect">
            <a:avLst/>
          </a:prstGeom>
        </p:spPr>
      </p:pic>
      <p:pic>
        <p:nvPicPr>
          <p:cNvPr id="67" name="Graphic 66" descr="Back outline">
            <a:extLst>
              <a:ext uri="{FF2B5EF4-FFF2-40B4-BE49-F238E27FC236}">
                <a16:creationId xmlns:a16="http://schemas.microsoft.com/office/drawing/2014/main" id="{ABB8CFB6-6900-5F79-1ED4-F963CC7F4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20113" y="3983207"/>
            <a:ext cx="108866" cy="108866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8516A6-22DA-B1A4-4DCF-E9594A33D065}"/>
              </a:ext>
            </a:extLst>
          </p:cNvPr>
          <p:cNvCxnSpPr>
            <a:cxnSpLocks/>
          </p:cNvCxnSpPr>
          <p:nvPr/>
        </p:nvCxnSpPr>
        <p:spPr>
          <a:xfrm>
            <a:off x="5227892" y="3840600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78A294-AD88-D23F-65CE-C09DF7FA4AA5}"/>
              </a:ext>
            </a:extLst>
          </p:cNvPr>
          <p:cNvCxnSpPr>
            <a:cxnSpLocks/>
          </p:cNvCxnSpPr>
          <p:nvPr/>
        </p:nvCxnSpPr>
        <p:spPr>
          <a:xfrm>
            <a:off x="5136926" y="3726594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B7A7A2-7AD6-7E9F-5342-23270EE32628}"/>
              </a:ext>
            </a:extLst>
          </p:cNvPr>
          <p:cNvCxnSpPr/>
          <p:nvPr/>
        </p:nvCxnSpPr>
        <p:spPr>
          <a:xfrm flipV="1">
            <a:off x="5227893" y="3726594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58CDD6-21B5-C564-9456-F61AAD32ECAA}"/>
              </a:ext>
            </a:extLst>
          </p:cNvPr>
          <p:cNvCxnSpPr>
            <a:cxnSpLocks/>
          </p:cNvCxnSpPr>
          <p:nvPr/>
        </p:nvCxnSpPr>
        <p:spPr>
          <a:xfrm flipV="1">
            <a:off x="4928782" y="3400950"/>
            <a:ext cx="0" cy="57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9BB2B7-4186-8144-5E07-B1A1EDC1C9AA}"/>
              </a:ext>
            </a:extLst>
          </p:cNvPr>
          <p:cNvCxnSpPr>
            <a:cxnSpLocks/>
          </p:cNvCxnSpPr>
          <p:nvPr/>
        </p:nvCxnSpPr>
        <p:spPr>
          <a:xfrm>
            <a:off x="4728955" y="3783596"/>
            <a:ext cx="373206" cy="22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DC4BFAA-73C9-9755-664D-511892C97C74}"/>
              </a:ext>
            </a:extLst>
          </p:cNvPr>
          <p:cNvSpPr txBox="1"/>
          <p:nvPr/>
        </p:nvSpPr>
        <p:spPr>
          <a:xfrm>
            <a:off x="4751503" y="2166643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ABBDD6-C313-C5CA-6516-A9D2A9709379}"/>
              </a:ext>
            </a:extLst>
          </p:cNvPr>
          <p:cNvSpPr txBox="1"/>
          <p:nvPr/>
        </p:nvSpPr>
        <p:spPr>
          <a:xfrm>
            <a:off x="4760836" y="2505649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A09DFA-FBCB-FD6D-E113-352C78E0B6C6}"/>
                  </a:ext>
                </a:extLst>
              </p:cNvPr>
              <p:cNvSpPr txBox="1"/>
              <p:nvPr/>
            </p:nvSpPr>
            <p:spPr>
              <a:xfrm>
                <a:off x="4726396" y="3503585"/>
                <a:ext cx="482651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1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1" dirty="0"/>
                  <a:t>-1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A09DFA-FBCB-FD6D-E113-352C78E0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6" y="3503585"/>
                <a:ext cx="482651" cy="24634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D5405-EE77-6829-F191-CC90A85A4ED8}"/>
                  </a:ext>
                </a:extLst>
              </p:cNvPr>
              <p:cNvSpPr txBox="1"/>
              <p:nvPr/>
            </p:nvSpPr>
            <p:spPr>
              <a:xfrm>
                <a:off x="4640372" y="3840796"/>
                <a:ext cx="482651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1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D5405-EE77-6829-F191-CC90A85A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72" y="3840796"/>
                <a:ext cx="482651" cy="246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BCC7F13-98BC-A0CF-AD7E-B0F8EDB378EE}"/>
              </a:ext>
            </a:extLst>
          </p:cNvPr>
          <p:cNvCxnSpPr>
            <a:cxnSpLocks/>
          </p:cNvCxnSpPr>
          <p:nvPr/>
        </p:nvCxnSpPr>
        <p:spPr>
          <a:xfrm>
            <a:off x="4929758" y="2789026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B00851-CBF5-EA26-C6DC-F9E4401FA0CE}"/>
              </a:ext>
            </a:extLst>
          </p:cNvPr>
          <p:cNvCxnSpPr>
            <a:stCxn id="52" idx="1"/>
            <a:endCxn id="52" idx="1"/>
          </p:cNvCxnSpPr>
          <p:nvPr/>
        </p:nvCxnSpPr>
        <p:spPr>
          <a:xfrm>
            <a:off x="5060201" y="35455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1B91225-7BA4-630A-F8ED-B4A421A96C74}"/>
              </a:ext>
            </a:extLst>
          </p:cNvPr>
          <p:cNvSpPr/>
          <p:nvPr/>
        </p:nvSpPr>
        <p:spPr>
          <a:xfrm>
            <a:off x="6696023" y="3353746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4" name="Graphic 83" descr="Arrow Up with solid fill">
            <a:extLst>
              <a:ext uri="{FF2B5EF4-FFF2-40B4-BE49-F238E27FC236}">
                <a16:creationId xmlns:a16="http://schemas.microsoft.com/office/drawing/2014/main" id="{68E7B741-EA92-E7D6-DE99-CEEA2C54A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6269" y="3347524"/>
            <a:ext cx="242596" cy="242596"/>
          </a:xfrm>
          <a:prstGeom prst="rect">
            <a:avLst/>
          </a:prstGeom>
        </p:spPr>
      </p:pic>
      <p:pic>
        <p:nvPicPr>
          <p:cNvPr id="85" name="Graphic 84" descr="Arrow Up with solid fill">
            <a:extLst>
              <a:ext uri="{FF2B5EF4-FFF2-40B4-BE49-F238E27FC236}">
                <a16:creationId xmlns:a16="http://schemas.microsoft.com/office/drawing/2014/main" id="{76A76B81-D45A-8D61-8F74-541A6547B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696023" y="3405060"/>
            <a:ext cx="242596" cy="242596"/>
          </a:xfrm>
          <a:prstGeom prst="rect">
            <a:avLst/>
          </a:prstGeom>
        </p:spPr>
      </p:pic>
      <p:pic>
        <p:nvPicPr>
          <p:cNvPr id="86" name="Graphic 85" descr="Back outline">
            <a:extLst>
              <a:ext uri="{FF2B5EF4-FFF2-40B4-BE49-F238E27FC236}">
                <a16:creationId xmlns:a16="http://schemas.microsoft.com/office/drawing/2014/main" id="{889CFAE1-E584-5EC3-25CB-63BABF6FF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811093" y="3387049"/>
            <a:ext cx="108866" cy="10886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971AF8-3F95-F64C-2097-C96DAD2487E5}"/>
              </a:ext>
            </a:extLst>
          </p:cNvPr>
          <p:cNvCxnSpPr>
            <a:cxnSpLocks/>
          </p:cNvCxnSpPr>
          <p:nvPr/>
        </p:nvCxnSpPr>
        <p:spPr>
          <a:xfrm>
            <a:off x="6818872" y="3244442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4D848D-EC9F-740F-8032-F4716D90E1C8}"/>
              </a:ext>
            </a:extLst>
          </p:cNvPr>
          <p:cNvCxnSpPr>
            <a:cxnSpLocks/>
          </p:cNvCxnSpPr>
          <p:nvPr/>
        </p:nvCxnSpPr>
        <p:spPr>
          <a:xfrm>
            <a:off x="6727906" y="3130436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0E3649-6E51-358D-B88A-A3726DDCFCC7}"/>
              </a:ext>
            </a:extLst>
          </p:cNvPr>
          <p:cNvCxnSpPr>
            <a:cxnSpLocks/>
          </p:cNvCxnSpPr>
          <p:nvPr/>
        </p:nvCxnSpPr>
        <p:spPr>
          <a:xfrm flipV="1">
            <a:off x="6818873" y="3130436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B6E14FC6-E9D8-C34C-5B3E-FE2A7AE9EB6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38619" y="3437324"/>
            <a:ext cx="227351" cy="8903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3CBBCF2-EAAB-AC39-08EA-1EBBB805B791}"/>
              </a:ext>
            </a:extLst>
          </p:cNvPr>
          <p:cNvSpPr txBox="1"/>
          <p:nvPr/>
        </p:nvSpPr>
        <p:spPr>
          <a:xfrm>
            <a:off x="6619421" y="3614389"/>
            <a:ext cx="58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E2E183-9146-3E74-562B-9E1ED67B8A21}"/>
              </a:ext>
            </a:extLst>
          </p:cNvPr>
          <p:cNvSpPr txBox="1"/>
          <p:nvPr/>
        </p:nvSpPr>
        <p:spPr>
          <a:xfrm rot="16200000">
            <a:off x="2550701" y="2979815"/>
            <a:ext cx="1413784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Neural Network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841F421-D7FE-9A21-85D1-34B1D009EA27}"/>
              </a:ext>
            </a:extLst>
          </p:cNvPr>
          <p:cNvCxnSpPr>
            <a:cxnSpLocks/>
          </p:cNvCxnSpPr>
          <p:nvPr/>
        </p:nvCxnSpPr>
        <p:spPr>
          <a:xfrm>
            <a:off x="5439864" y="2985869"/>
            <a:ext cx="1155382" cy="27918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566EC92-65DF-EE1D-F598-0B0AF1EFBF87}"/>
                  </a:ext>
                </a:extLst>
              </p:cNvPr>
              <p:cNvSpPr txBox="1"/>
              <p:nvPr/>
            </p:nvSpPr>
            <p:spPr>
              <a:xfrm>
                <a:off x="6330730" y="3982153"/>
                <a:ext cx="1751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𝑈𝐸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1400" dirty="0"/>
                  <a:t>ownlink pilots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566EC92-65DF-EE1D-F598-0B0AF1EF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30" y="3982153"/>
                <a:ext cx="1751663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AC06045-207C-205E-D543-4D8A5F827EA6}"/>
              </a:ext>
            </a:extLst>
          </p:cNvPr>
          <p:cNvSpPr txBox="1"/>
          <p:nvPr/>
        </p:nvSpPr>
        <p:spPr>
          <a:xfrm rot="16200000">
            <a:off x="7012980" y="3109306"/>
            <a:ext cx="143308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Neural Network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991C395-5768-B23B-057F-B5ECFDB06533}"/>
              </a:ext>
            </a:extLst>
          </p:cNvPr>
          <p:cNvCxnSpPr>
            <a:cxnSpLocks/>
          </p:cNvCxnSpPr>
          <p:nvPr/>
        </p:nvCxnSpPr>
        <p:spPr>
          <a:xfrm flipH="1" flipV="1">
            <a:off x="5406962" y="3312104"/>
            <a:ext cx="1141173" cy="26055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8D975C-ABF5-AD4F-9D4B-E320B2BA2ACB}"/>
                  </a:ext>
                </a:extLst>
              </p:cNvPr>
              <p:cNvSpPr txBox="1"/>
              <p:nvPr/>
            </p:nvSpPr>
            <p:spPr>
              <a:xfrm>
                <a:off x="3487083" y="3981982"/>
                <a:ext cx="1751663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𝑔𝑁𝐵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 uplink pilots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8D975C-ABF5-AD4F-9D4B-E320B2BA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83" y="3981982"/>
                <a:ext cx="1751663" cy="325282"/>
              </a:xfrm>
              <a:prstGeom prst="rect">
                <a:avLst/>
              </a:prstGeom>
              <a:blipFill>
                <a:blip r:embed="rId12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020AD9-4383-F784-F5DA-6C6DB023A2B8}"/>
                  </a:ext>
                </a:extLst>
              </p:cNvPr>
              <p:cNvSpPr txBox="1"/>
              <p:nvPr/>
            </p:nvSpPr>
            <p:spPr>
              <a:xfrm>
                <a:off x="5663910" y="2782266"/>
                <a:ext cx="870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ownlink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020AD9-4383-F784-F5DA-6C6DB023A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10" y="2782266"/>
                <a:ext cx="870689" cy="276999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AE07A48D-E8B5-1115-FD13-5CD5CE2A80E4}"/>
              </a:ext>
            </a:extLst>
          </p:cNvPr>
          <p:cNvSpPr txBox="1"/>
          <p:nvPr/>
        </p:nvSpPr>
        <p:spPr>
          <a:xfrm>
            <a:off x="5692919" y="3453522"/>
            <a:ext cx="60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uplink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293310F8-B0CB-07B8-DDAF-347676D77EC1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>
            <a:off x="2916945" y="3130841"/>
            <a:ext cx="570138" cy="101378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E51B78-695B-F8E0-E268-E5533EB6DD10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907290" y="3133704"/>
            <a:ext cx="19641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B37BEB4-D1A5-4C82-DBF5-837AB1BC0F5A}"/>
                  </a:ext>
                </a:extLst>
              </p:cNvPr>
              <p:cNvSpPr txBox="1"/>
              <p:nvPr/>
            </p:nvSpPr>
            <p:spPr>
              <a:xfrm>
                <a:off x="2526771" y="2814684"/>
                <a:ext cx="729691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𝑔𝑁𝐵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B37BEB4-D1A5-4C82-DBF5-837AB1BC0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71" y="2814684"/>
                <a:ext cx="729691" cy="3252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E8FA9F6-A407-1545-BB67-9DFEB37336D2}"/>
              </a:ext>
            </a:extLst>
          </p:cNvPr>
          <p:cNvCxnSpPr>
            <a:cxnSpLocks/>
          </p:cNvCxnSpPr>
          <p:nvPr/>
        </p:nvCxnSpPr>
        <p:spPr>
          <a:xfrm flipV="1">
            <a:off x="3401044" y="2822517"/>
            <a:ext cx="468971" cy="2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EC3F002-BFCD-34F5-F4FB-A8F011FF238C}"/>
                  </a:ext>
                </a:extLst>
              </p:cNvPr>
              <p:cNvSpPr txBox="1"/>
              <p:nvPr/>
            </p:nvSpPr>
            <p:spPr>
              <a:xfrm>
                <a:off x="3346610" y="2499805"/>
                <a:ext cx="574445" cy="308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300" b="0" i="1" dirty="0" smtClean="0">
                              <a:latin typeface="Cambria Math" panose="02040503050406030204" pitchFamily="18" charset="0"/>
                            </a:rPr>
                            <m:t>𝑔𝑁𝐵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EC3F002-BFCD-34F5-F4FB-A8F011FF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10" y="2499805"/>
                <a:ext cx="574445" cy="3086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1B5532A-3884-742C-8B12-4EB02DC7BD22}"/>
              </a:ext>
            </a:extLst>
          </p:cNvPr>
          <p:cNvCxnSpPr>
            <a:cxnSpLocks/>
          </p:cNvCxnSpPr>
          <p:nvPr/>
        </p:nvCxnSpPr>
        <p:spPr>
          <a:xfrm flipV="1">
            <a:off x="3413761" y="3366375"/>
            <a:ext cx="468971" cy="2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6684978-BF6E-BDA3-37C2-0C8634AE49D8}"/>
                  </a:ext>
                </a:extLst>
              </p:cNvPr>
              <p:cNvSpPr txBox="1"/>
              <p:nvPr/>
            </p:nvSpPr>
            <p:spPr>
              <a:xfrm>
                <a:off x="3339099" y="3100106"/>
                <a:ext cx="574445" cy="29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6684978-BF6E-BDA3-37C2-0C8634AE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099" y="3100106"/>
                <a:ext cx="574445" cy="2923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36CBCE47-C2C6-248B-0233-08464EAA17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14816" y="3591390"/>
            <a:ext cx="915409" cy="221504"/>
          </a:xfrm>
          <a:prstGeom prst="bentConnector3">
            <a:avLst>
              <a:gd name="adj1" fmla="val -1107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A0DE0F7-853D-8122-2326-604319348F39}"/>
              </a:ext>
            </a:extLst>
          </p:cNvPr>
          <p:cNvCxnSpPr>
            <a:cxnSpLocks/>
          </p:cNvCxnSpPr>
          <p:nvPr/>
        </p:nvCxnSpPr>
        <p:spPr>
          <a:xfrm flipH="1">
            <a:off x="7883729" y="3243408"/>
            <a:ext cx="2995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33FA75A-AE49-C77D-F45E-1949E88B11F3}"/>
                  </a:ext>
                </a:extLst>
              </p:cNvPr>
              <p:cNvSpPr txBox="1"/>
              <p:nvPr/>
            </p:nvSpPr>
            <p:spPr>
              <a:xfrm>
                <a:off x="7688215" y="2945485"/>
                <a:ext cx="729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33FA75A-AE49-C77D-F45E-1949E88B1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215" y="2945485"/>
                <a:ext cx="72969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B92F9FA-5F41-5374-9BC6-3C441BC00E52}"/>
              </a:ext>
            </a:extLst>
          </p:cNvPr>
          <p:cNvCxnSpPr>
            <a:cxnSpLocks/>
            <a:stCxn id="118" idx="0"/>
          </p:cNvCxnSpPr>
          <p:nvPr/>
        </p:nvCxnSpPr>
        <p:spPr>
          <a:xfrm flipH="1">
            <a:off x="7306345" y="3263194"/>
            <a:ext cx="269287" cy="3963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B5F8936-8848-F009-6C69-16A620BB9867}"/>
                  </a:ext>
                </a:extLst>
              </p:cNvPr>
              <p:cNvSpPr txBox="1"/>
              <p:nvPr/>
            </p:nvSpPr>
            <p:spPr>
              <a:xfrm>
                <a:off x="7138966" y="3088800"/>
                <a:ext cx="4682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B5F8936-8848-F009-6C69-16A620BB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966" y="3088800"/>
                <a:ext cx="46829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A9FF1B-41E3-E11F-A24A-8ED7F0D9BF04}"/>
                  </a:ext>
                </a:extLst>
              </p:cNvPr>
              <p:cNvSpPr txBox="1"/>
              <p:nvPr/>
            </p:nvSpPr>
            <p:spPr>
              <a:xfrm>
                <a:off x="5640948" y="2589742"/>
                <a:ext cx="978473" cy="209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2×2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A9FF1B-41E3-E11F-A24A-8ED7F0D9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8" y="2589742"/>
                <a:ext cx="978473" cy="209096"/>
              </a:xfrm>
              <a:prstGeom prst="rect">
                <a:avLst/>
              </a:prstGeom>
              <a:blipFill>
                <a:blip r:embed="rId19"/>
                <a:stretch>
                  <a:fillRect l="-3846" t="-1764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21256-836E-B1E6-C37F-5C91BB7397BC}"/>
                  </a:ext>
                </a:extLst>
              </p:cNvPr>
              <p:cNvSpPr txBox="1"/>
              <p:nvPr/>
            </p:nvSpPr>
            <p:spPr>
              <a:xfrm>
                <a:off x="5413196" y="3645870"/>
                <a:ext cx="1283588" cy="30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21256-836E-B1E6-C37F-5C91BB739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96" y="3645870"/>
                <a:ext cx="1283588" cy="3071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3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 outline">
            <a:extLst>
              <a:ext uri="{FF2B5EF4-FFF2-40B4-BE49-F238E27FC236}">
                <a16:creationId xmlns:a16="http://schemas.microsoft.com/office/drawing/2014/main" id="{9C8AD425-75D9-0233-5D45-A5AB1E7B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8618" y="3526357"/>
            <a:ext cx="454703" cy="454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88506F-2AFB-7F2D-B66C-392F66AE329C}"/>
                  </a:ext>
                </a:extLst>
              </p:cNvPr>
              <p:cNvSpPr/>
              <p:nvPr/>
            </p:nvSpPr>
            <p:spPr>
              <a:xfrm>
                <a:off x="3880453" y="2429242"/>
                <a:ext cx="848502" cy="1403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1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Massive</m:t>
                      </m:r>
                      <m:r>
                        <a:rPr lang="en-US" sz="1401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1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40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PR-</a:t>
                </a:r>
                <a:r>
                  <a:rPr lang="en-US" sz="1401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gNB</a:t>
                </a:r>
                <a:endParaRPr lang="en-US" sz="1401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40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88506F-2AFB-7F2D-B66C-392F66AE3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453" y="2429242"/>
                <a:ext cx="848502" cy="1403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9C817F-B90E-6FF7-577F-CF508CDF511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4730517" y="2068230"/>
            <a:ext cx="488306" cy="441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C6F266-EA04-B9EF-AB4A-AB8363CD28E7}"/>
              </a:ext>
            </a:extLst>
          </p:cNvPr>
          <p:cNvCxnSpPr>
            <a:cxnSpLocks/>
          </p:cNvCxnSpPr>
          <p:nvPr/>
        </p:nvCxnSpPr>
        <p:spPr>
          <a:xfrm flipV="1">
            <a:off x="4728955" y="2668712"/>
            <a:ext cx="395388" cy="11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1AB612E-4287-6F48-3D8F-6F2B25CD8007}"/>
              </a:ext>
            </a:extLst>
          </p:cNvPr>
          <p:cNvSpPr/>
          <p:nvPr/>
        </p:nvSpPr>
        <p:spPr>
          <a:xfrm>
            <a:off x="5147280" y="2074453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8" name="Graphic 37" descr="Arrow Up with solid fill">
            <a:extLst>
              <a:ext uri="{FF2B5EF4-FFF2-40B4-BE49-F238E27FC236}">
                <a16:creationId xmlns:a16="http://schemas.microsoft.com/office/drawing/2014/main" id="{D3009441-CB46-4DDF-ED69-972647743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7525" y="2068230"/>
            <a:ext cx="242596" cy="242596"/>
          </a:xfrm>
          <a:prstGeom prst="rect">
            <a:avLst/>
          </a:prstGeom>
        </p:spPr>
      </p:pic>
      <p:pic>
        <p:nvPicPr>
          <p:cNvPr id="39" name="Graphic 38" descr="Arrow Up with solid fill">
            <a:extLst>
              <a:ext uri="{FF2B5EF4-FFF2-40B4-BE49-F238E27FC236}">
                <a16:creationId xmlns:a16="http://schemas.microsoft.com/office/drawing/2014/main" id="{2B31B006-70DC-966B-E772-722BE9C10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47280" y="2125767"/>
            <a:ext cx="242596" cy="242596"/>
          </a:xfrm>
          <a:prstGeom prst="rect">
            <a:avLst/>
          </a:prstGeom>
        </p:spPr>
      </p:pic>
      <p:pic>
        <p:nvPicPr>
          <p:cNvPr id="40" name="Graphic 39" descr="Back outline">
            <a:extLst>
              <a:ext uri="{FF2B5EF4-FFF2-40B4-BE49-F238E27FC236}">
                <a16:creationId xmlns:a16="http://schemas.microsoft.com/office/drawing/2014/main" id="{A9453C8C-BAD5-BA18-400F-9636156EF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62349" y="2107752"/>
            <a:ext cx="108866" cy="10886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940097-A844-BB65-D1EE-42C2A975661F}"/>
              </a:ext>
            </a:extLst>
          </p:cNvPr>
          <p:cNvCxnSpPr>
            <a:cxnSpLocks/>
          </p:cNvCxnSpPr>
          <p:nvPr/>
        </p:nvCxnSpPr>
        <p:spPr>
          <a:xfrm>
            <a:off x="5270128" y="1965147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4D47-212A-DE71-7C76-5BEBFA62B7D8}"/>
              </a:ext>
            </a:extLst>
          </p:cNvPr>
          <p:cNvCxnSpPr>
            <a:cxnSpLocks/>
          </p:cNvCxnSpPr>
          <p:nvPr/>
        </p:nvCxnSpPr>
        <p:spPr>
          <a:xfrm>
            <a:off x="5179162" y="1851142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31EFEA-EE33-859E-450E-82F4818BB6DC}"/>
              </a:ext>
            </a:extLst>
          </p:cNvPr>
          <p:cNvCxnSpPr/>
          <p:nvPr/>
        </p:nvCxnSpPr>
        <p:spPr>
          <a:xfrm flipV="1">
            <a:off x="5270129" y="1851142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FFEA4-F3AA-5B62-1E8F-697CC42C7FB2}"/>
              </a:ext>
            </a:extLst>
          </p:cNvPr>
          <p:cNvSpPr/>
          <p:nvPr/>
        </p:nvSpPr>
        <p:spPr>
          <a:xfrm>
            <a:off x="5131724" y="2568976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45" name="Graphic 44" descr="Arrow Up with solid fill">
            <a:extLst>
              <a:ext uri="{FF2B5EF4-FFF2-40B4-BE49-F238E27FC236}">
                <a16:creationId xmlns:a16="http://schemas.microsoft.com/office/drawing/2014/main" id="{39446CB1-4EFC-460D-BC7C-A3BF31BAE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1969" y="2562754"/>
            <a:ext cx="242596" cy="242596"/>
          </a:xfrm>
          <a:prstGeom prst="rect">
            <a:avLst/>
          </a:prstGeom>
        </p:spPr>
      </p:pic>
      <p:pic>
        <p:nvPicPr>
          <p:cNvPr id="46" name="Graphic 45" descr="Arrow Up with solid fill">
            <a:extLst>
              <a:ext uri="{FF2B5EF4-FFF2-40B4-BE49-F238E27FC236}">
                <a16:creationId xmlns:a16="http://schemas.microsoft.com/office/drawing/2014/main" id="{07C69499-4F60-4711-214B-03975594A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31724" y="2620290"/>
            <a:ext cx="242596" cy="242596"/>
          </a:xfrm>
          <a:prstGeom prst="rect">
            <a:avLst/>
          </a:prstGeom>
        </p:spPr>
      </p:pic>
      <p:pic>
        <p:nvPicPr>
          <p:cNvPr id="47" name="Graphic 46" descr="Back outline">
            <a:extLst>
              <a:ext uri="{FF2B5EF4-FFF2-40B4-BE49-F238E27FC236}">
                <a16:creationId xmlns:a16="http://schemas.microsoft.com/office/drawing/2014/main" id="{106E3EC5-000B-74F8-C04B-0D535D2FB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46794" y="2602279"/>
            <a:ext cx="108866" cy="108866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7E4B19-9174-B208-B817-6E2EF631F0C2}"/>
              </a:ext>
            </a:extLst>
          </p:cNvPr>
          <p:cNvCxnSpPr>
            <a:cxnSpLocks/>
          </p:cNvCxnSpPr>
          <p:nvPr/>
        </p:nvCxnSpPr>
        <p:spPr>
          <a:xfrm>
            <a:off x="5254572" y="2459672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B73314-625C-5EA6-767E-3B4491BF301E}"/>
              </a:ext>
            </a:extLst>
          </p:cNvPr>
          <p:cNvCxnSpPr>
            <a:cxnSpLocks/>
          </p:cNvCxnSpPr>
          <p:nvPr/>
        </p:nvCxnSpPr>
        <p:spPr>
          <a:xfrm>
            <a:off x="5163607" y="2345666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E898F7-DFC0-B944-76B4-C86107723ADA}"/>
              </a:ext>
            </a:extLst>
          </p:cNvPr>
          <p:cNvCxnSpPr/>
          <p:nvPr/>
        </p:nvCxnSpPr>
        <p:spPr>
          <a:xfrm flipV="1">
            <a:off x="5254573" y="2345666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0DDEA38-CD86-3E2D-165D-E9462F61D014}"/>
              </a:ext>
            </a:extLst>
          </p:cNvPr>
          <p:cNvSpPr/>
          <p:nvPr/>
        </p:nvSpPr>
        <p:spPr>
          <a:xfrm>
            <a:off x="5109955" y="3430494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2" name="Graphic 51" descr="Arrow Up with solid fill">
            <a:extLst>
              <a:ext uri="{FF2B5EF4-FFF2-40B4-BE49-F238E27FC236}">
                <a16:creationId xmlns:a16="http://schemas.microsoft.com/office/drawing/2014/main" id="{B5136C04-D4E4-99F8-DDBC-3B5C3D452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0201" y="3424272"/>
            <a:ext cx="242596" cy="242596"/>
          </a:xfrm>
          <a:prstGeom prst="rect">
            <a:avLst/>
          </a:prstGeom>
        </p:spPr>
      </p:pic>
      <p:pic>
        <p:nvPicPr>
          <p:cNvPr id="53" name="Graphic 52" descr="Arrow Up with solid fill">
            <a:extLst>
              <a:ext uri="{FF2B5EF4-FFF2-40B4-BE49-F238E27FC236}">
                <a16:creationId xmlns:a16="http://schemas.microsoft.com/office/drawing/2014/main" id="{20D299D7-AF6C-38CF-53D1-A0BE6D540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09955" y="3481808"/>
            <a:ext cx="242596" cy="242596"/>
          </a:xfrm>
          <a:prstGeom prst="rect">
            <a:avLst/>
          </a:prstGeom>
        </p:spPr>
      </p:pic>
      <p:pic>
        <p:nvPicPr>
          <p:cNvPr id="54" name="Graphic 53" descr="Back outline">
            <a:extLst>
              <a:ext uri="{FF2B5EF4-FFF2-40B4-BE49-F238E27FC236}">
                <a16:creationId xmlns:a16="http://schemas.microsoft.com/office/drawing/2014/main" id="{C956F55E-232E-B4AE-AFCB-C4C400F7B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25025" y="3463795"/>
            <a:ext cx="108866" cy="10886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415EDB4-5077-F7C8-FE4D-08E985FCD951}"/>
              </a:ext>
            </a:extLst>
          </p:cNvPr>
          <p:cNvCxnSpPr>
            <a:cxnSpLocks/>
          </p:cNvCxnSpPr>
          <p:nvPr/>
        </p:nvCxnSpPr>
        <p:spPr>
          <a:xfrm>
            <a:off x="5232803" y="3321190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3CD7D0-19F7-076E-F3C9-16EF71160AE2}"/>
              </a:ext>
            </a:extLst>
          </p:cNvPr>
          <p:cNvCxnSpPr>
            <a:cxnSpLocks/>
          </p:cNvCxnSpPr>
          <p:nvPr/>
        </p:nvCxnSpPr>
        <p:spPr>
          <a:xfrm>
            <a:off x="5141838" y="3207184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8D1585-F128-CE85-F7B5-C51C5486700A}"/>
              </a:ext>
            </a:extLst>
          </p:cNvPr>
          <p:cNvCxnSpPr/>
          <p:nvPr/>
        </p:nvCxnSpPr>
        <p:spPr>
          <a:xfrm flipV="1">
            <a:off x="5232804" y="3207184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DA6C0A-DE31-CFA0-D073-78937E13782D}"/>
              </a:ext>
            </a:extLst>
          </p:cNvPr>
          <p:cNvCxnSpPr>
            <a:cxnSpLocks/>
          </p:cNvCxnSpPr>
          <p:nvPr/>
        </p:nvCxnSpPr>
        <p:spPr>
          <a:xfrm flipV="1">
            <a:off x="4728955" y="3481808"/>
            <a:ext cx="381000" cy="3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06D72DF-0CDE-8E0E-544A-6E8E14418F2A}"/>
              </a:ext>
            </a:extLst>
          </p:cNvPr>
          <p:cNvCxnSpPr>
            <a:cxnSpLocks/>
          </p:cNvCxnSpPr>
          <p:nvPr/>
        </p:nvCxnSpPr>
        <p:spPr>
          <a:xfrm flipV="1">
            <a:off x="4927660" y="3298312"/>
            <a:ext cx="0" cy="57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C1FA91-B688-629D-CF48-CCF970907534}"/>
              </a:ext>
            </a:extLst>
          </p:cNvPr>
          <p:cNvCxnSpPr>
            <a:cxnSpLocks/>
          </p:cNvCxnSpPr>
          <p:nvPr/>
        </p:nvCxnSpPr>
        <p:spPr>
          <a:xfrm>
            <a:off x="4928512" y="2893651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6D2E4C-9814-980A-3159-00E7E9B19B61}"/>
              </a:ext>
            </a:extLst>
          </p:cNvPr>
          <p:cNvCxnSpPr>
            <a:cxnSpLocks/>
          </p:cNvCxnSpPr>
          <p:nvPr/>
        </p:nvCxnSpPr>
        <p:spPr>
          <a:xfrm>
            <a:off x="4929756" y="3010979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9268F85-8C5B-50B8-CA6C-7B1A86920E01}"/>
              </a:ext>
            </a:extLst>
          </p:cNvPr>
          <p:cNvCxnSpPr>
            <a:cxnSpLocks/>
          </p:cNvCxnSpPr>
          <p:nvPr/>
        </p:nvCxnSpPr>
        <p:spPr>
          <a:xfrm>
            <a:off x="4929762" y="3110501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C591733-0949-E9A9-1786-B8BD0180DCDD}"/>
              </a:ext>
            </a:extLst>
          </p:cNvPr>
          <p:cNvCxnSpPr>
            <a:cxnSpLocks/>
          </p:cNvCxnSpPr>
          <p:nvPr/>
        </p:nvCxnSpPr>
        <p:spPr>
          <a:xfrm>
            <a:off x="4929767" y="3203808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3D73FD4-CE5F-BE57-F977-D3CD69E14F5E}"/>
              </a:ext>
            </a:extLst>
          </p:cNvPr>
          <p:cNvSpPr/>
          <p:nvPr/>
        </p:nvSpPr>
        <p:spPr>
          <a:xfrm>
            <a:off x="5105043" y="3949904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5" name="Graphic 64" descr="Arrow Up with solid fill">
            <a:extLst>
              <a:ext uri="{FF2B5EF4-FFF2-40B4-BE49-F238E27FC236}">
                <a16:creationId xmlns:a16="http://schemas.microsoft.com/office/drawing/2014/main" id="{16663912-FF3F-44AA-9EDA-3715C66ED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5289" y="3943682"/>
            <a:ext cx="242596" cy="242596"/>
          </a:xfrm>
          <a:prstGeom prst="rect">
            <a:avLst/>
          </a:prstGeom>
        </p:spPr>
      </p:pic>
      <p:pic>
        <p:nvPicPr>
          <p:cNvPr id="66" name="Graphic 65" descr="Arrow Up with solid fill">
            <a:extLst>
              <a:ext uri="{FF2B5EF4-FFF2-40B4-BE49-F238E27FC236}">
                <a16:creationId xmlns:a16="http://schemas.microsoft.com/office/drawing/2014/main" id="{75D7DC57-4CF8-759C-E305-09E8CC651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105043" y="4001218"/>
            <a:ext cx="242596" cy="242596"/>
          </a:xfrm>
          <a:prstGeom prst="rect">
            <a:avLst/>
          </a:prstGeom>
        </p:spPr>
      </p:pic>
      <p:pic>
        <p:nvPicPr>
          <p:cNvPr id="67" name="Graphic 66" descr="Back outline">
            <a:extLst>
              <a:ext uri="{FF2B5EF4-FFF2-40B4-BE49-F238E27FC236}">
                <a16:creationId xmlns:a16="http://schemas.microsoft.com/office/drawing/2014/main" id="{ABB8CFB6-6900-5F79-1ED4-F963CC7F4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20113" y="3983207"/>
            <a:ext cx="108866" cy="108866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8516A6-22DA-B1A4-4DCF-E9594A33D065}"/>
              </a:ext>
            </a:extLst>
          </p:cNvPr>
          <p:cNvCxnSpPr>
            <a:cxnSpLocks/>
          </p:cNvCxnSpPr>
          <p:nvPr/>
        </p:nvCxnSpPr>
        <p:spPr>
          <a:xfrm>
            <a:off x="5227892" y="3840600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78A294-AD88-D23F-65CE-C09DF7FA4AA5}"/>
              </a:ext>
            </a:extLst>
          </p:cNvPr>
          <p:cNvCxnSpPr>
            <a:cxnSpLocks/>
          </p:cNvCxnSpPr>
          <p:nvPr/>
        </p:nvCxnSpPr>
        <p:spPr>
          <a:xfrm>
            <a:off x="5136926" y="3726594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B7A7A2-7AD6-7E9F-5342-23270EE32628}"/>
              </a:ext>
            </a:extLst>
          </p:cNvPr>
          <p:cNvCxnSpPr/>
          <p:nvPr/>
        </p:nvCxnSpPr>
        <p:spPr>
          <a:xfrm flipV="1">
            <a:off x="5227893" y="3726594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58CDD6-21B5-C564-9456-F61AAD32ECAA}"/>
              </a:ext>
            </a:extLst>
          </p:cNvPr>
          <p:cNvCxnSpPr>
            <a:cxnSpLocks/>
          </p:cNvCxnSpPr>
          <p:nvPr/>
        </p:nvCxnSpPr>
        <p:spPr>
          <a:xfrm flipV="1">
            <a:off x="4928782" y="3400950"/>
            <a:ext cx="0" cy="57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9BB2B7-4186-8144-5E07-B1A1EDC1C9AA}"/>
              </a:ext>
            </a:extLst>
          </p:cNvPr>
          <p:cNvCxnSpPr>
            <a:cxnSpLocks/>
          </p:cNvCxnSpPr>
          <p:nvPr/>
        </p:nvCxnSpPr>
        <p:spPr>
          <a:xfrm>
            <a:off x="4728955" y="3783596"/>
            <a:ext cx="373206" cy="22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DC4BFAA-73C9-9755-664D-511892C97C74}"/>
              </a:ext>
            </a:extLst>
          </p:cNvPr>
          <p:cNvSpPr txBox="1"/>
          <p:nvPr/>
        </p:nvSpPr>
        <p:spPr>
          <a:xfrm>
            <a:off x="4751503" y="2166643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ABBDD6-C313-C5CA-6516-A9D2A9709379}"/>
              </a:ext>
            </a:extLst>
          </p:cNvPr>
          <p:cNvSpPr txBox="1"/>
          <p:nvPr/>
        </p:nvSpPr>
        <p:spPr>
          <a:xfrm>
            <a:off x="4760836" y="2505649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A09DFA-FBCB-FD6D-E113-352C78E0B6C6}"/>
                  </a:ext>
                </a:extLst>
              </p:cNvPr>
              <p:cNvSpPr txBox="1"/>
              <p:nvPr/>
            </p:nvSpPr>
            <p:spPr>
              <a:xfrm>
                <a:off x="4726396" y="3503585"/>
                <a:ext cx="482651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1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1" dirty="0"/>
                  <a:t>-1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A09DFA-FBCB-FD6D-E113-352C78E0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6" y="3503585"/>
                <a:ext cx="482651" cy="24634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D5405-EE77-6829-F191-CC90A85A4ED8}"/>
                  </a:ext>
                </a:extLst>
              </p:cNvPr>
              <p:cNvSpPr txBox="1"/>
              <p:nvPr/>
            </p:nvSpPr>
            <p:spPr>
              <a:xfrm>
                <a:off x="4640372" y="3840796"/>
                <a:ext cx="482651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1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D5405-EE77-6829-F191-CC90A85A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72" y="3840796"/>
                <a:ext cx="482651" cy="246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BCC7F13-98BC-A0CF-AD7E-B0F8EDB378EE}"/>
              </a:ext>
            </a:extLst>
          </p:cNvPr>
          <p:cNvCxnSpPr>
            <a:cxnSpLocks/>
          </p:cNvCxnSpPr>
          <p:nvPr/>
        </p:nvCxnSpPr>
        <p:spPr>
          <a:xfrm>
            <a:off x="4929758" y="2789026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B00851-CBF5-EA26-C6DC-F9E4401FA0CE}"/>
              </a:ext>
            </a:extLst>
          </p:cNvPr>
          <p:cNvCxnSpPr>
            <a:stCxn id="52" idx="1"/>
            <a:endCxn id="52" idx="1"/>
          </p:cNvCxnSpPr>
          <p:nvPr/>
        </p:nvCxnSpPr>
        <p:spPr>
          <a:xfrm>
            <a:off x="5060201" y="35455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1B91225-7BA4-630A-F8ED-B4A421A96C74}"/>
              </a:ext>
            </a:extLst>
          </p:cNvPr>
          <p:cNvSpPr/>
          <p:nvPr/>
        </p:nvSpPr>
        <p:spPr>
          <a:xfrm>
            <a:off x="6696023" y="3353746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4" name="Graphic 83" descr="Arrow Up with solid fill">
            <a:extLst>
              <a:ext uri="{FF2B5EF4-FFF2-40B4-BE49-F238E27FC236}">
                <a16:creationId xmlns:a16="http://schemas.microsoft.com/office/drawing/2014/main" id="{68E7B741-EA92-E7D6-DE99-CEEA2C54A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6269" y="3347524"/>
            <a:ext cx="242596" cy="242596"/>
          </a:xfrm>
          <a:prstGeom prst="rect">
            <a:avLst/>
          </a:prstGeom>
        </p:spPr>
      </p:pic>
      <p:pic>
        <p:nvPicPr>
          <p:cNvPr id="85" name="Graphic 84" descr="Arrow Up with solid fill">
            <a:extLst>
              <a:ext uri="{FF2B5EF4-FFF2-40B4-BE49-F238E27FC236}">
                <a16:creationId xmlns:a16="http://schemas.microsoft.com/office/drawing/2014/main" id="{76A76B81-D45A-8D61-8F74-541A6547B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696023" y="3405060"/>
            <a:ext cx="242596" cy="242596"/>
          </a:xfrm>
          <a:prstGeom prst="rect">
            <a:avLst/>
          </a:prstGeom>
        </p:spPr>
      </p:pic>
      <p:pic>
        <p:nvPicPr>
          <p:cNvPr id="86" name="Graphic 85" descr="Back outline">
            <a:extLst>
              <a:ext uri="{FF2B5EF4-FFF2-40B4-BE49-F238E27FC236}">
                <a16:creationId xmlns:a16="http://schemas.microsoft.com/office/drawing/2014/main" id="{889CFAE1-E584-5EC3-25CB-63BABF6FF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811093" y="3387049"/>
            <a:ext cx="108866" cy="10886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971AF8-3F95-F64C-2097-C96DAD2487E5}"/>
              </a:ext>
            </a:extLst>
          </p:cNvPr>
          <p:cNvCxnSpPr>
            <a:cxnSpLocks/>
          </p:cNvCxnSpPr>
          <p:nvPr/>
        </p:nvCxnSpPr>
        <p:spPr>
          <a:xfrm>
            <a:off x="6818872" y="3244442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4D848D-EC9F-740F-8032-F4716D90E1C8}"/>
              </a:ext>
            </a:extLst>
          </p:cNvPr>
          <p:cNvCxnSpPr>
            <a:cxnSpLocks/>
          </p:cNvCxnSpPr>
          <p:nvPr/>
        </p:nvCxnSpPr>
        <p:spPr>
          <a:xfrm>
            <a:off x="6727906" y="3130436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0E3649-6E51-358D-B88A-A3726DDCFCC7}"/>
              </a:ext>
            </a:extLst>
          </p:cNvPr>
          <p:cNvCxnSpPr>
            <a:cxnSpLocks/>
          </p:cNvCxnSpPr>
          <p:nvPr/>
        </p:nvCxnSpPr>
        <p:spPr>
          <a:xfrm flipV="1">
            <a:off x="6818873" y="3130436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B6E14FC6-E9D8-C34C-5B3E-FE2A7AE9EB6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38619" y="3437324"/>
            <a:ext cx="227351" cy="8903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3CBBCF2-EAAB-AC39-08EA-1EBBB805B791}"/>
              </a:ext>
            </a:extLst>
          </p:cNvPr>
          <p:cNvSpPr txBox="1"/>
          <p:nvPr/>
        </p:nvSpPr>
        <p:spPr>
          <a:xfrm>
            <a:off x="6619421" y="3614389"/>
            <a:ext cx="58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E2E183-9146-3E74-562B-9E1ED67B8A21}"/>
              </a:ext>
            </a:extLst>
          </p:cNvPr>
          <p:cNvSpPr txBox="1"/>
          <p:nvPr/>
        </p:nvSpPr>
        <p:spPr>
          <a:xfrm rot="16200000">
            <a:off x="2550701" y="2979815"/>
            <a:ext cx="1413784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Neural Network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841F421-D7FE-9A21-85D1-34B1D009EA27}"/>
              </a:ext>
            </a:extLst>
          </p:cNvPr>
          <p:cNvCxnSpPr>
            <a:cxnSpLocks/>
          </p:cNvCxnSpPr>
          <p:nvPr/>
        </p:nvCxnSpPr>
        <p:spPr>
          <a:xfrm>
            <a:off x="5439864" y="2985869"/>
            <a:ext cx="1155382" cy="27918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566EC92-65DF-EE1D-F598-0B0AF1EFBF87}"/>
                  </a:ext>
                </a:extLst>
              </p:cNvPr>
              <p:cNvSpPr txBox="1"/>
              <p:nvPr/>
            </p:nvSpPr>
            <p:spPr>
              <a:xfrm>
                <a:off x="6313478" y="3982153"/>
                <a:ext cx="1751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𝑈𝐸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1400" dirty="0"/>
                  <a:t>ownlink pilots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566EC92-65DF-EE1D-F598-0B0AF1EF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78" y="3982153"/>
                <a:ext cx="1751663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AC06045-207C-205E-D543-4D8A5F827EA6}"/>
              </a:ext>
            </a:extLst>
          </p:cNvPr>
          <p:cNvSpPr txBox="1"/>
          <p:nvPr/>
        </p:nvSpPr>
        <p:spPr>
          <a:xfrm rot="16200000">
            <a:off x="7012980" y="3109306"/>
            <a:ext cx="143308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Neural Network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991C395-5768-B23B-057F-B5ECFDB06533}"/>
              </a:ext>
            </a:extLst>
          </p:cNvPr>
          <p:cNvCxnSpPr>
            <a:cxnSpLocks/>
          </p:cNvCxnSpPr>
          <p:nvPr/>
        </p:nvCxnSpPr>
        <p:spPr>
          <a:xfrm flipH="1" flipV="1">
            <a:off x="5406962" y="3312104"/>
            <a:ext cx="1141173" cy="26055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8D975C-ABF5-AD4F-9D4B-E320B2BA2ACB}"/>
                  </a:ext>
                </a:extLst>
              </p:cNvPr>
              <p:cNvSpPr txBox="1"/>
              <p:nvPr/>
            </p:nvSpPr>
            <p:spPr>
              <a:xfrm>
                <a:off x="3487083" y="3981982"/>
                <a:ext cx="1751663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𝑔𝑁𝐵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 uplink pilots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8D975C-ABF5-AD4F-9D4B-E320B2BA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83" y="3981982"/>
                <a:ext cx="1751663" cy="325282"/>
              </a:xfrm>
              <a:prstGeom prst="rect">
                <a:avLst/>
              </a:prstGeom>
              <a:blipFill>
                <a:blip r:embed="rId12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020AD9-4383-F784-F5DA-6C6DB023A2B8}"/>
                  </a:ext>
                </a:extLst>
              </p:cNvPr>
              <p:cNvSpPr txBox="1"/>
              <p:nvPr/>
            </p:nvSpPr>
            <p:spPr>
              <a:xfrm>
                <a:off x="5663910" y="2782266"/>
                <a:ext cx="870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ownlink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020AD9-4383-F784-F5DA-6C6DB023A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10" y="2782266"/>
                <a:ext cx="870689" cy="276999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AE07A48D-E8B5-1115-FD13-5CD5CE2A80E4}"/>
              </a:ext>
            </a:extLst>
          </p:cNvPr>
          <p:cNvSpPr txBox="1"/>
          <p:nvPr/>
        </p:nvSpPr>
        <p:spPr>
          <a:xfrm>
            <a:off x="5692919" y="3453522"/>
            <a:ext cx="60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uplink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293310F8-B0CB-07B8-DDAF-347676D77EC1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>
            <a:off x="2916945" y="3130841"/>
            <a:ext cx="570138" cy="101378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E51B78-695B-F8E0-E268-E5533EB6DD10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907290" y="3133704"/>
            <a:ext cx="19641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B37BEB4-D1A5-4C82-DBF5-837AB1BC0F5A}"/>
                  </a:ext>
                </a:extLst>
              </p:cNvPr>
              <p:cNvSpPr txBox="1"/>
              <p:nvPr/>
            </p:nvSpPr>
            <p:spPr>
              <a:xfrm>
                <a:off x="2526771" y="2814684"/>
                <a:ext cx="729691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𝑔𝑁𝐵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B37BEB4-D1A5-4C82-DBF5-837AB1BC0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71" y="2814684"/>
                <a:ext cx="729691" cy="3252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E8FA9F6-A407-1545-BB67-9DFEB37336D2}"/>
              </a:ext>
            </a:extLst>
          </p:cNvPr>
          <p:cNvCxnSpPr>
            <a:cxnSpLocks/>
          </p:cNvCxnSpPr>
          <p:nvPr/>
        </p:nvCxnSpPr>
        <p:spPr>
          <a:xfrm flipV="1">
            <a:off x="3401044" y="2822517"/>
            <a:ext cx="468971" cy="2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EC3F002-BFCD-34F5-F4FB-A8F011FF238C}"/>
                  </a:ext>
                </a:extLst>
              </p:cNvPr>
              <p:cNvSpPr txBox="1"/>
              <p:nvPr/>
            </p:nvSpPr>
            <p:spPr>
              <a:xfrm>
                <a:off x="3346610" y="2499805"/>
                <a:ext cx="574445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𝑔𝑁𝐵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EC3F002-BFCD-34F5-F4FB-A8F011FF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10" y="2499805"/>
                <a:ext cx="574445" cy="3252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1B5532A-3884-742C-8B12-4EB02DC7BD22}"/>
              </a:ext>
            </a:extLst>
          </p:cNvPr>
          <p:cNvCxnSpPr>
            <a:cxnSpLocks/>
          </p:cNvCxnSpPr>
          <p:nvPr/>
        </p:nvCxnSpPr>
        <p:spPr>
          <a:xfrm flipV="1">
            <a:off x="3413761" y="3366375"/>
            <a:ext cx="468971" cy="2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6684978-BF6E-BDA3-37C2-0C8634AE49D8}"/>
                  </a:ext>
                </a:extLst>
              </p:cNvPr>
              <p:cNvSpPr txBox="1"/>
              <p:nvPr/>
            </p:nvSpPr>
            <p:spPr>
              <a:xfrm>
                <a:off x="3339099" y="3100106"/>
                <a:ext cx="57444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6684978-BF6E-BDA3-37C2-0C8634AE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099" y="3100106"/>
                <a:ext cx="57444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36CBCE47-C2C6-248B-0233-08464EAA17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14816" y="3591390"/>
            <a:ext cx="915409" cy="221504"/>
          </a:xfrm>
          <a:prstGeom prst="bentConnector3">
            <a:avLst>
              <a:gd name="adj1" fmla="val -1107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A0DE0F7-853D-8122-2326-604319348F39}"/>
              </a:ext>
            </a:extLst>
          </p:cNvPr>
          <p:cNvCxnSpPr>
            <a:cxnSpLocks/>
          </p:cNvCxnSpPr>
          <p:nvPr/>
        </p:nvCxnSpPr>
        <p:spPr>
          <a:xfrm flipH="1">
            <a:off x="7883729" y="3243408"/>
            <a:ext cx="2995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33FA75A-AE49-C77D-F45E-1949E88B11F3}"/>
                  </a:ext>
                </a:extLst>
              </p:cNvPr>
              <p:cNvSpPr txBox="1"/>
              <p:nvPr/>
            </p:nvSpPr>
            <p:spPr>
              <a:xfrm>
                <a:off x="7696841" y="2945485"/>
                <a:ext cx="729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33FA75A-AE49-C77D-F45E-1949E88B1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41" y="2945485"/>
                <a:ext cx="72969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B92F9FA-5F41-5374-9BC6-3C441BC00E52}"/>
              </a:ext>
            </a:extLst>
          </p:cNvPr>
          <p:cNvCxnSpPr>
            <a:cxnSpLocks/>
            <a:stCxn id="118" idx="0"/>
          </p:cNvCxnSpPr>
          <p:nvPr/>
        </p:nvCxnSpPr>
        <p:spPr>
          <a:xfrm flipH="1">
            <a:off x="7306345" y="3263194"/>
            <a:ext cx="269287" cy="3963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B5F8936-8848-F009-6C69-16A620BB9867}"/>
                  </a:ext>
                </a:extLst>
              </p:cNvPr>
              <p:cNvSpPr txBox="1"/>
              <p:nvPr/>
            </p:nvSpPr>
            <p:spPr>
              <a:xfrm>
                <a:off x="7130340" y="3088800"/>
                <a:ext cx="468295" cy="31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B5F8936-8848-F009-6C69-16A620BB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40" y="3088800"/>
                <a:ext cx="468295" cy="3118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A9FF1B-41E3-E11F-A24A-8ED7F0D9BF04}"/>
                  </a:ext>
                </a:extLst>
              </p:cNvPr>
              <p:cNvSpPr txBox="1"/>
              <p:nvPr/>
            </p:nvSpPr>
            <p:spPr>
              <a:xfrm>
                <a:off x="5640948" y="2589742"/>
                <a:ext cx="925510" cy="202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2×2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A9FF1B-41E3-E11F-A24A-8ED7F0D9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8" y="2589742"/>
                <a:ext cx="925510" cy="202812"/>
              </a:xfrm>
              <a:prstGeom prst="rect">
                <a:avLst/>
              </a:prstGeom>
              <a:blipFill>
                <a:blip r:embed="rId19"/>
                <a:stretch>
                  <a:fillRect l="-4110" t="-12500" r="-137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21256-836E-B1E6-C37F-5C91BB7397BC}"/>
                  </a:ext>
                </a:extLst>
              </p:cNvPr>
              <p:cNvSpPr txBox="1"/>
              <p:nvPr/>
            </p:nvSpPr>
            <p:spPr>
              <a:xfrm>
                <a:off x="5413196" y="3645870"/>
                <a:ext cx="1283588" cy="29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21256-836E-B1E6-C37F-5C91BB739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96" y="3645870"/>
                <a:ext cx="1283588" cy="2951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CB6F0B-00C9-514B-C99C-9E26F74F82D7}"/>
              </a:ext>
            </a:extLst>
          </p:cNvPr>
          <p:cNvSpPr/>
          <p:nvPr/>
        </p:nvSpPr>
        <p:spPr>
          <a:xfrm>
            <a:off x="2939761" y="1736712"/>
            <a:ext cx="430611" cy="2232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B4EAC-C343-8AF7-FDA4-7886EE7F2414}"/>
              </a:ext>
            </a:extLst>
          </p:cNvPr>
          <p:cNvSpPr txBox="1"/>
          <p:nvPr/>
        </p:nvSpPr>
        <p:spPr>
          <a:xfrm>
            <a:off x="1551853" y="2555079"/>
            <a:ext cx="774389" cy="52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1" dirty="0"/>
              <a:t>Data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E3B723-707D-9A2C-D0B6-BC6B97BF675C}"/>
              </a:ext>
            </a:extLst>
          </p:cNvPr>
          <p:cNvCxnSpPr>
            <a:cxnSpLocks/>
          </p:cNvCxnSpPr>
          <p:nvPr/>
        </p:nvCxnSpPr>
        <p:spPr>
          <a:xfrm flipV="1">
            <a:off x="2479308" y="2281646"/>
            <a:ext cx="233268" cy="54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99E64-114E-734C-810F-4B63F9260EC5}"/>
              </a:ext>
            </a:extLst>
          </p:cNvPr>
          <p:cNvCxnSpPr>
            <a:cxnSpLocks/>
          </p:cNvCxnSpPr>
          <p:nvPr/>
        </p:nvCxnSpPr>
        <p:spPr>
          <a:xfrm>
            <a:off x="2712574" y="2281645"/>
            <a:ext cx="307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D48D75-7619-8580-1A93-BC66E5CE560E}"/>
              </a:ext>
            </a:extLst>
          </p:cNvPr>
          <p:cNvCxnSpPr>
            <a:cxnSpLocks/>
          </p:cNvCxnSpPr>
          <p:nvPr/>
        </p:nvCxnSpPr>
        <p:spPr>
          <a:xfrm flipV="1">
            <a:off x="2325757" y="2828747"/>
            <a:ext cx="1535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0AC2944-10C9-F26E-04F3-340827C09688}"/>
              </a:ext>
            </a:extLst>
          </p:cNvPr>
          <p:cNvSpPr/>
          <p:nvPr/>
        </p:nvSpPr>
        <p:spPr>
          <a:xfrm>
            <a:off x="3029814" y="2147262"/>
            <a:ext cx="233268" cy="251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5CFDA9-0D31-2C04-1693-940E8C3A8450}"/>
              </a:ext>
            </a:extLst>
          </p:cNvPr>
          <p:cNvSpPr/>
          <p:nvPr/>
        </p:nvSpPr>
        <p:spPr>
          <a:xfrm>
            <a:off x="3029814" y="3299596"/>
            <a:ext cx="233268" cy="251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7F43EC-D730-3D12-DCFB-4D116EA5808E}"/>
              </a:ext>
            </a:extLst>
          </p:cNvPr>
          <p:cNvSpPr/>
          <p:nvPr/>
        </p:nvSpPr>
        <p:spPr>
          <a:xfrm>
            <a:off x="3029814" y="2553148"/>
            <a:ext cx="233268" cy="251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FC51D1-3E23-3343-8EBD-F4EC0AC42E67}"/>
              </a:ext>
            </a:extLst>
          </p:cNvPr>
          <p:cNvCxnSpPr/>
          <p:nvPr/>
        </p:nvCxnSpPr>
        <p:spPr>
          <a:xfrm flipV="1">
            <a:off x="2479308" y="2679104"/>
            <a:ext cx="233268" cy="14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8F3250-A000-03EC-1824-D3138AFE574B}"/>
              </a:ext>
            </a:extLst>
          </p:cNvPr>
          <p:cNvCxnSpPr/>
          <p:nvPr/>
        </p:nvCxnSpPr>
        <p:spPr>
          <a:xfrm>
            <a:off x="2712574" y="2679103"/>
            <a:ext cx="307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23CC74-8517-6B5E-D864-347EECAE3305}"/>
              </a:ext>
            </a:extLst>
          </p:cNvPr>
          <p:cNvCxnSpPr/>
          <p:nvPr/>
        </p:nvCxnSpPr>
        <p:spPr>
          <a:xfrm>
            <a:off x="2479308" y="2828749"/>
            <a:ext cx="233268" cy="596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B8F7B-B0F5-2ADB-9E96-E8A947A441DF}"/>
              </a:ext>
            </a:extLst>
          </p:cNvPr>
          <p:cNvCxnSpPr>
            <a:cxnSpLocks/>
          </p:cNvCxnSpPr>
          <p:nvPr/>
        </p:nvCxnSpPr>
        <p:spPr>
          <a:xfrm>
            <a:off x="2712575" y="3425553"/>
            <a:ext cx="317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FC0EB1-E5A5-2E47-50A6-0A558795536E}"/>
              </a:ext>
            </a:extLst>
          </p:cNvPr>
          <p:cNvCxnSpPr>
            <a:stCxn id="11" idx="6"/>
          </p:cNvCxnSpPr>
          <p:nvPr/>
        </p:nvCxnSpPr>
        <p:spPr>
          <a:xfrm>
            <a:off x="3263082" y="2273218"/>
            <a:ext cx="541172" cy="8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9A7A98-DDD1-E3C6-F7E5-19255F942D3B}"/>
              </a:ext>
            </a:extLst>
          </p:cNvPr>
          <p:cNvCxnSpPr>
            <a:stCxn id="13" idx="6"/>
          </p:cNvCxnSpPr>
          <p:nvPr/>
        </p:nvCxnSpPr>
        <p:spPr>
          <a:xfrm flipV="1">
            <a:off x="3263082" y="2679104"/>
            <a:ext cx="54117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F10DCB-9AF7-03D2-B523-15CDBC6498B3}"/>
              </a:ext>
            </a:extLst>
          </p:cNvPr>
          <p:cNvCxnSpPr>
            <a:stCxn id="12" idx="6"/>
          </p:cNvCxnSpPr>
          <p:nvPr/>
        </p:nvCxnSpPr>
        <p:spPr>
          <a:xfrm flipV="1">
            <a:off x="3263082" y="3425552"/>
            <a:ext cx="54117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2704F-A375-6ADD-1638-37122A8AD1E9}"/>
              </a:ext>
            </a:extLst>
          </p:cNvPr>
          <p:cNvSpPr/>
          <p:nvPr/>
        </p:nvSpPr>
        <p:spPr>
          <a:xfrm>
            <a:off x="3804253" y="2097724"/>
            <a:ext cx="968825" cy="1528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Massive PR-</a:t>
            </a:r>
            <a:r>
              <a:rPr lang="en-US" sz="1401" dirty="0" err="1">
                <a:solidFill>
                  <a:schemeClr val="tx1"/>
                </a:solidFill>
              </a:rPr>
              <a:t>gNB</a:t>
            </a:r>
            <a:endParaRPr lang="en-US" sz="140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BDE5C7-36C9-6D6B-6761-C3A5B8EEEE50}"/>
              </a:ext>
            </a:extLst>
          </p:cNvPr>
          <p:cNvCxnSpPr>
            <a:endCxn id="13" idx="4"/>
          </p:cNvCxnSpPr>
          <p:nvPr/>
        </p:nvCxnSpPr>
        <p:spPr>
          <a:xfrm flipV="1">
            <a:off x="3146447" y="2805061"/>
            <a:ext cx="2" cy="16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3E6BD-71B6-CFDA-845A-70035B051043}"/>
              </a:ext>
            </a:extLst>
          </p:cNvPr>
          <p:cNvCxnSpPr>
            <a:endCxn id="12" idx="4"/>
          </p:cNvCxnSpPr>
          <p:nvPr/>
        </p:nvCxnSpPr>
        <p:spPr>
          <a:xfrm flipH="1" flipV="1">
            <a:off x="3146448" y="3551508"/>
            <a:ext cx="7769" cy="14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D661D-3D4E-413E-D10D-74513A510F75}"/>
                  </a:ext>
                </a:extLst>
              </p:cNvPr>
              <p:cNvSpPr txBox="1"/>
              <p:nvPr/>
            </p:nvSpPr>
            <p:spPr>
              <a:xfrm>
                <a:off x="2992492" y="1747407"/>
                <a:ext cx="3079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D661D-3D4E-413E-D10D-74513A510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92" y="1747407"/>
                <a:ext cx="30790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8C3D9-0A41-FA9D-0A6F-661D4805F90E}"/>
              </a:ext>
            </a:extLst>
          </p:cNvPr>
          <p:cNvCxnSpPr>
            <a:cxnSpLocks/>
          </p:cNvCxnSpPr>
          <p:nvPr/>
        </p:nvCxnSpPr>
        <p:spPr>
          <a:xfrm>
            <a:off x="3150457" y="1953682"/>
            <a:ext cx="2" cy="19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416FFE-0E9C-D5EC-D99A-D0D3DA57CE57}"/>
                  </a:ext>
                </a:extLst>
              </p:cNvPr>
              <p:cNvSpPr txBox="1"/>
              <p:nvPr/>
            </p:nvSpPr>
            <p:spPr>
              <a:xfrm>
                <a:off x="3003381" y="2931233"/>
                <a:ext cx="3079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416FFE-0E9C-D5EC-D99A-D0D3DA57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81" y="2931233"/>
                <a:ext cx="30790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849D54-AABB-F092-29BE-471C1ECCEA5B}"/>
                  </a:ext>
                </a:extLst>
              </p:cNvPr>
              <p:cNvSpPr txBox="1"/>
              <p:nvPr/>
            </p:nvSpPr>
            <p:spPr>
              <a:xfrm>
                <a:off x="3000261" y="3677464"/>
                <a:ext cx="307908" cy="29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849D54-AABB-F092-29BE-471C1ECC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261" y="3677464"/>
                <a:ext cx="307908" cy="293863"/>
              </a:xfrm>
              <a:prstGeom prst="rect">
                <a:avLst/>
              </a:prstGeom>
              <a:blipFill>
                <a:blip r:embed="rId6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3D5DEF-C9B7-144A-C909-431EC789DE80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4774640" y="1736712"/>
            <a:ext cx="488306" cy="441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9DB2A-E425-0926-831C-62163440317D}"/>
              </a:ext>
            </a:extLst>
          </p:cNvPr>
          <p:cNvCxnSpPr>
            <a:cxnSpLocks/>
          </p:cNvCxnSpPr>
          <p:nvPr/>
        </p:nvCxnSpPr>
        <p:spPr>
          <a:xfrm flipV="1">
            <a:off x="4773078" y="2337194"/>
            <a:ext cx="395388" cy="117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B661BF-9153-71B6-E73E-6ECC4CD65054}"/>
              </a:ext>
            </a:extLst>
          </p:cNvPr>
          <p:cNvSpPr/>
          <p:nvPr/>
        </p:nvSpPr>
        <p:spPr>
          <a:xfrm>
            <a:off x="5191403" y="1742935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1" name="Graphic 30" descr="Arrow Up with solid fill">
            <a:extLst>
              <a:ext uri="{FF2B5EF4-FFF2-40B4-BE49-F238E27FC236}">
                <a16:creationId xmlns:a16="http://schemas.microsoft.com/office/drawing/2014/main" id="{2C31BA2B-CD39-77BE-C722-2E1445CBA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1648" y="1736712"/>
            <a:ext cx="242596" cy="242596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208CDAC7-0C99-7FFC-4EBC-4CD7F7EFE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191403" y="1794249"/>
            <a:ext cx="242596" cy="242596"/>
          </a:xfrm>
          <a:prstGeom prst="rect">
            <a:avLst/>
          </a:prstGeom>
        </p:spPr>
      </p:pic>
      <p:pic>
        <p:nvPicPr>
          <p:cNvPr id="33" name="Graphic 32" descr="Back outline">
            <a:extLst>
              <a:ext uri="{FF2B5EF4-FFF2-40B4-BE49-F238E27FC236}">
                <a16:creationId xmlns:a16="http://schemas.microsoft.com/office/drawing/2014/main" id="{D9FB1522-F6C4-1DCA-D0E5-92873E143C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5306472" y="1776234"/>
            <a:ext cx="108866" cy="108866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BC46F1-0DA3-1DF0-27A7-81B2D6BBCEC8}"/>
              </a:ext>
            </a:extLst>
          </p:cNvPr>
          <p:cNvCxnSpPr>
            <a:cxnSpLocks/>
          </p:cNvCxnSpPr>
          <p:nvPr/>
        </p:nvCxnSpPr>
        <p:spPr>
          <a:xfrm>
            <a:off x="5314251" y="1633629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B36EA2-77AC-D950-51B6-F345C0D95ED3}"/>
              </a:ext>
            </a:extLst>
          </p:cNvPr>
          <p:cNvCxnSpPr>
            <a:cxnSpLocks/>
          </p:cNvCxnSpPr>
          <p:nvPr/>
        </p:nvCxnSpPr>
        <p:spPr>
          <a:xfrm>
            <a:off x="5223285" y="1519624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757DF1-9BBF-12E4-9A95-70D6AF48501D}"/>
              </a:ext>
            </a:extLst>
          </p:cNvPr>
          <p:cNvCxnSpPr/>
          <p:nvPr/>
        </p:nvCxnSpPr>
        <p:spPr>
          <a:xfrm flipV="1">
            <a:off x="5314252" y="1519624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220CEFE-3DB4-5294-6BCA-82562ED8D777}"/>
              </a:ext>
            </a:extLst>
          </p:cNvPr>
          <p:cNvSpPr/>
          <p:nvPr/>
        </p:nvSpPr>
        <p:spPr>
          <a:xfrm>
            <a:off x="5175847" y="2237458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Graphic 89" descr="Arrow Up with solid fill">
            <a:extLst>
              <a:ext uri="{FF2B5EF4-FFF2-40B4-BE49-F238E27FC236}">
                <a16:creationId xmlns:a16="http://schemas.microsoft.com/office/drawing/2014/main" id="{6CD1E7A9-5B86-0042-7997-77A110EFB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6092" y="2231236"/>
            <a:ext cx="242596" cy="242596"/>
          </a:xfrm>
          <a:prstGeom prst="rect">
            <a:avLst/>
          </a:prstGeom>
        </p:spPr>
      </p:pic>
      <p:pic>
        <p:nvPicPr>
          <p:cNvPr id="91" name="Graphic 90" descr="Arrow Up with solid fill">
            <a:extLst>
              <a:ext uri="{FF2B5EF4-FFF2-40B4-BE49-F238E27FC236}">
                <a16:creationId xmlns:a16="http://schemas.microsoft.com/office/drawing/2014/main" id="{561EA26B-484B-406F-7F9D-E1152ED00E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175847" y="2288772"/>
            <a:ext cx="242596" cy="242596"/>
          </a:xfrm>
          <a:prstGeom prst="rect">
            <a:avLst/>
          </a:prstGeom>
        </p:spPr>
      </p:pic>
      <p:pic>
        <p:nvPicPr>
          <p:cNvPr id="92" name="Graphic 91" descr="Back outline">
            <a:extLst>
              <a:ext uri="{FF2B5EF4-FFF2-40B4-BE49-F238E27FC236}">
                <a16:creationId xmlns:a16="http://schemas.microsoft.com/office/drawing/2014/main" id="{3D16B893-B126-72F0-1B76-CCE314FBF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5290917" y="2270761"/>
            <a:ext cx="108866" cy="108866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51CBB2-3B26-1E8B-EB49-76ABE2B0F7DA}"/>
              </a:ext>
            </a:extLst>
          </p:cNvPr>
          <p:cNvCxnSpPr>
            <a:cxnSpLocks/>
          </p:cNvCxnSpPr>
          <p:nvPr/>
        </p:nvCxnSpPr>
        <p:spPr>
          <a:xfrm>
            <a:off x="5298695" y="2128154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7F4D4E-6B38-13F5-D84B-4258A6AEB01A}"/>
              </a:ext>
            </a:extLst>
          </p:cNvPr>
          <p:cNvCxnSpPr>
            <a:cxnSpLocks/>
          </p:cNvCxnSpPr>
          <p:nvPr/>
        </p:nvCxnSpPr>
        <p:spPr>
          <a:xfrm>
            <a:off x="5207730" y="2014148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8073F4-BD74-4E79-95C3-92075CF38ABE}"/>
              </a:ext>
            </a:extLst>
          </p:cNvPr>
          <p:cNvCxnSpPr/>
          <p:nvPr/>
        </p:nvCxnSpPr>
        <p:spPr>
          <a:xfrm flipV="1">
            <a:off x="5298696" y="2014148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B3F0B84-4AE6-3E23-E9EC-31B4FFBE996C}"/>
              </a:ext>
            </a:extLst>
          </p:cNvPr>
          <p:cNvSpPr/>
          <p:nvPr/>
        </p:nvSpPr>
        <p:spPr>
          <a:xfrm>
            <a:off x="5154078" y="3098976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7" name="Graphic 96" descr="Arrow Up with solid fill">
            <a:extLst>
              <a:ext uri="{FF2B5EF4-FFF2-40B4-BE49-F238E27FC236}">
                <a16:creationId xmlns:a16="http://schemas.microsoft.com/office/drawing/2014/main" id="{99A5902E-C553-E316-F0CA-C93FC0F7D7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4324" y="3092754"/>
            <a:ext cx="242596" cy="242596"/>
          </a:xfrm>
          <a:prstGeom prst="rect">
            <a:avLst/>
          </a:prstGeom>
        </p:spPr>
      </p:pic>
      <p:pic>
        <p:nvPicPr>
          <p:cNvPr id="99" name="Graphic 98" descr="Arrow Up with solid fill">
            <a:extLst>
              <a:ext uri="{FF2B5EF4-FFF2-40B4-BE49-F238E27FC236}">
                <a16:creationId xmlns:a16="http://schemas.microsoft.com/office/drawing/2014/main" id="{576FDC7B-3CA8-C959-7813-6FA1CBADD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154078" y="3150290"/>
            <a:ext cx="242596" cy="242596"/>
          </a:xfrm>
          <a:prstGeom prst="rect">
            <a:avLst/>
          </a:prstGeom>
        </p:spPr>
      </p:pic>
      <p:pic>
        <p:nvPicPr>
          <p:cNvPr id="100" name="Graphic 99" descr="Back outline">
            <a:extLst>
              <a:ext uri="{FF2B5EF4-FFF2-40B4-BE49-F238E27FC236}">
                <a16:creationId xmlns:a16="http://schemas.microsoft.com/office/drawing/2014/main" id="{D72D2492-FCB4-8A72-46A7-55066AB71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5269148" y="3132277"/>
            <a:ext cx="108866" cy="108866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C96095-92F5-FAB5-1B2C-8542F9EFE78F}"/>
              </a:ext>
            </a:extLst>
          </p:cNvPr>
          <p:cNvCxnSpPr>
            <a:cxnSpLocks/>
          </p:cNvCxnSpPr>
          <p:nvPr/>
        </p:nvCxnSpPr>
        <p:spPr>
          <a:xfrm>
            <a:off x="5276926" y="2989672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63D370-D7F1-17EF-8C07-3F9478F4DE60}"/>
              </a:ext>
            </a:extLst>
          </p:cNvPr>
          <p:cNvCxnSpPr>
            <a:cxnSpLocks/>
          </p:cNvCxnSpPr>
          <p:nvPr/>
        </p:nvCxnSpPr>
        <p:spPr>
          <a:xfrm>
            <a:off x="5185961" y="2875666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9B20AD-073F-AED7-E24E-08D5E9B88183}"/>
              </a:ext>
            </a:extLst>
          </p:cNvPr>
          <p:cNvCxnSpPr/>
          <p:nvPr/>
        </p:nvCxnSpPr>
        <p:spPr>
          <a:xfrm flipV="1">
            <a:off x="5276927" y="2875666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B884A9-FF09-BCA4-0FAD-82F9053E9C13}"/>
              </a:ext>
            </a:extLst>
          </p:cNvPr>
          <p:cNvCxnSpPr>
            <a:cxnSpLocks/>
          </p:cNvCxnSpPr>
          <p:nvPr/>
        </p:nvCxnSpPr>
        <p:spPr>
          <a:xfrm flipV="1">
            <a:off x="4773078" y="3150290"/>
            <a:ext cx="381000" cy="3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8D0AD7-F90B-F178-8B32-580030095122}"/>
              </a:ext>
            </a:extLst>
          </p:cNvPr>
          <p:cNvCxnSpPr>
            <a:cxnSpLocks/>
          </p:cNvCxnSpPr>
          <p:nvPr/>
        </p:nvCxnSpPr>
        <p:spPr>
          <a:xfrm flipV="1">
            <a:off x="4971783" y="2966794"/>
            <a:ext cx="0" cy="57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D066429-A0C3-B6C5-6E0D-245504363328}"/>
              </a:ext>
            </a:extLst>
          </p:cNvPr>
          <p:cNvCxnSpPr>
            <a:cxnSpLocks/>
          </p:cNvCxnSpPr>
          <p:nvPr/>
        </p:nvCxnSpPr>
        <p:spPr>
          <a:xfrm>
            <a:off x="4972635" y="2562133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5B52CF-1607-DB55-3C05-74908BBDC6B4}"/>
              </a:ext>
            </a:extLst>
          </p:cNvPr>
          <p:cNvCxnSpPr>
            <a:cxnSpLocks/>
          </p:cNvCxnSpPr>
          <p:nvPr/>
        </p:nvCxnSpPr>
        <p:spPr>
          <a:xfrm>
            <a:off x="4973879" y="2679461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C53AE11-08F4-6F36-4E98-B8802A84B777}"/>
              </a:ext>
            </a:extLst>
          </p:cNvPr>
          <p:cNvCxnSpPr>
            <a:cxnSpLocks/>
          </p:cNvCxnSpPr>
          <p:nvPr/>
        </p:nvCxnSpPr>
        <p:spPr>
          <a:xfrm>
            <a:off x="4973885" y="2778983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4EF397-7152-3B12-A728-7A3694EA4C2D}"/>
              </a:ext>
            </a:extLst>
          </p:cNvPr>
          <p:cNvCxnSpPr>
            <a:cxnSpLocks/>
          </p:cNvCxnSpPr>
          <p:nvPr/>
        </p:nvCxnSpPr>
        <p:spPr>
          <a:xfrm>
            <a:off x="4973890" y="2872290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A8BE32-1595-A0F9-85BF-48146FE05615}"/>
              </a:ext>
            </a:extLst>
          </p:cNvPr>
          <p:cNvSpPr/>
          <p:nvPr/>
        </p:nvSpPr>
        <p:spPr>
          <a:xfrm>
            <a:off x="5138533" y="3618386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14" name="Graphic 113" descr="Arrow Up with solid fill">
            <a:extLst>
              <a:ext uri="{FF2B5EF4-FFF2-40B4-BE49-F238E27FC236}">
                <a16:creationId xmlns:a16="http://schemas.microsoft.com/office/drawing/2014/main" id="{0C93AA63-AC87-1D26-FB60-0604CDD3F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8779" y="3612164"/>
            <a:ext cx="242596" cy="242596"/>
          </a:xfrm>
          <a:prstGeom prst="rect">
            <a:avLst/>
          </a:prstGeom>
        </p:spPr>
      </p:pic>
      <p:pic>
        <p:nvPicPr>
          <p:cNvPr id="116" name="Graphic 115" descr="Arrow Up with solid fill">
            <a:extLst>
              <a:ext uri="{FF2B5EF4-FFF2-40B4-BE49-F238E27FC236}">
                <a16:creationId xmlns:a16="http://schemas.microsoft.com/office/drawing/2014/main" id="{B54B549A-5D57-53AE-74D6-562BA5C29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138533" y="3669700"/>
            <a:ext cx="242596" cy="242596"/>
          </a:xfrm>
          <a:prstGeom prst="rect">
            <a:avLst/>
          </a:prstGeom>
        </p:spPr>
      </p:pic>
      <p:pic>
        <p:nvPicPr>
          <p:cNvPr id="117" name="Graphic 116" descr="Back outline">
            <a:extLst>
              <a:ext uri="{FF2B5EF4-FFF2-40B4-BE49-F238E27FC236}">
                <a16:creationId xmlns:a16="http://schemas.microsoft.com/office/drawing/2014/main" id="{789C3586-52F4-B192-EBD6-13128530D0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5253603" y="3651689"/>
            <a:ext cx="108866" cy="108866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614D684-4721-E7ED-171F-092E8D12CB52}"/>
              </a:ext>
            </a:extLst>
          </p:cNvPr>
          <p:cNvCxnSpPr>
            <a:cxnSpLocks/>
          </p:cNvCxnSpPr>
          <p:nvPr/>
        </p:nvCxnSpPr>
        <p:spPr>
          <a:xfrm>
            <a:off x="5261382" y="3509082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AD37A24-9364-0BA3-548E-BE2A44F2362B}"/>
              </a:ext>
            </a:extLst>
          </p:cNvPr>
          <p:cNvCxnSpPr>
            <a:cxnSpLocks/>
          </p:cNvCxnSpPr>
          <p:nvPr/>
        </p:nvCxnSpPr>
        <p:spPr>
          <a:xfrm>
            <a:off x="5170416" y="3395076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0252C2-DB12-35EB-057F-1DDEECF88099}"/>
              </a:ext>
            </a:extLst>
          </p:cNvPr>
          <p:cNvCxnSpPr/>
          <p:nvPr/>
        </p:nvCxnSpPr>
        <p:spPr>
          <a:xfrm flipV="1">
            <a:off x="5261383" y="3395076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E01AD4D-D5F3-1096-067C-DB1E99D6F82C}"/>
              </a:ext>
            </a:extLst>
          </p:cNvPr>
          <p:cNvCxnSpPr>
            <a:cxnSpLocks/>
          </p:cNvCxnSpPr>
          <p:nvPr/>
        </p:nvCxnSpPr>
        <p:spPr>
          <a:xfrm flipV="1">
            <a:off x="4972905" y="3069432"/>
            <a:ext cx="0" cy="57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AC2969B-37E4-7142-A22A-5D92DAD10562}"/>
              </a:ext>
            </a:extLst>
          </p:cNvPr>
          <p:cNvCxnSpPr>
            <a:cxnSpLocks/>
          </p:cNvCxnSpPr>
          <p:nvPr/>
        </p:nvCxnSpPr>
        <p:spPr>
          <a:xfrm>
            <a:off x="4773078" y="3452078"/>
            <a:ext cx="373206" cy="22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B7C5AEB-0196-28C6-AAE6-A837D1490616}"/>
              </a:ext>
            </a:extLst>
          </p:cNvPr>
          <p:cNvSpPr txBox="1"/>
          <p:nvPr/>
        </p:nvSpPr>
        <p:spPr>
          <a:xfrm>
            <a:off x="4795626" y="1835125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E779EBB-AF6F-5F44-7C09-DF6A3FD8D234}"/>
              </a:ext>
            </a:extLst>
          </p:cNvPr>
          <p:cNvSpPr txBox="1"/>
          <p:nvPr/>
        </p:nvSpPr>
        <p:spPr>
          <a:xfrm>
            <a:off x="4804959" y="2174131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6761B2-1047-7C41-D681-F6908F435F3F}"/>
                  </a:ext>
                </a:extLst>
              </p:cNvPr>
              <p:cNvSpPr txBox="1"/>
              <p:nvPr/>
            </p:nvSpPr>
            <p:spPr>
              <a:xfrm>
                <a:off x="4728805" y="3135419"/>
                <a:ext cx="482651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1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1" dirty="0"/>
                  <a:t>-1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6761B2-1047-7C41-D681-F6908F43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05" y="3135419"/>
                <a:ext cx="482651" cy="246349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C4FDCFD-29D3-A6B7-1EC4-5DD577C8E29B}"/>
                  </a:ext>
                </a:extLst>
              </p:cNvPr>
              <p:cNvSpPr txBox="1"/>
              <p:nvPr/>
            </p:nvSpPr>
            <p:spPr>
              <a:xfrm>
                <a:off x="4684495" y="3509278"/>
                <a:ext cx="482651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1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C4FDCFD-29D3-A6B7-1EC4-5DD577C8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495" y="3509278"/>
                <a:ext cx="482651" cy="2463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2FE2AC1-373A-A1ED-278C-32DC615EED9A}"/>
                  </a:ext>
                </a:extLst>
              </p:cNvPr>
              <p:cNvSpPr/>
              <p:nvPr/>
            </p:nvSpPr>
            <p:spPr>
              <a:xfrm>
                <a:off x="5533511" y="2294079"/>
                <a:ext cx="1620025" cy="10209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1" dirty="0">
                    <a:solidFill>
                      <a:schemeClr val="tx1"/>
                    </a:solidFill>
                  </a:rPr>
                  <a:t>Mobile Channel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𝑣h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h𝑣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4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hh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2FE2AC1-373A-A1ED-278C-32DC615EE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11" y="2294079"/>
                <a:ext cx="1620025" cy="10209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CC9B9A-C86E-C2EA-6173-5A6C81512B75}"/>
              </a:ext>
            </a:extLst>
          </p:cNvPr>
          <p:cNvCxnSpPr>
            <a:cxnSpLocks/>
          </p:cNvCxnSpPr>
          <p:nvPr/>
        </p:nvCxnSpPr>
        <p:spPr>
          <a:xfrm>
            <a:off x="4973881" y="2457508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4686A4B-B947-5B36-6869-5446721EDAFC}"/>
              </a:ext>
            </a:extLst>
          </p:cNvPr>
          <p:cNvSpPr/>
          <p:nvPr/>
        </p:nvSpPr>
        <p:spPr>
          <a:xfrm>
            <a:off x="7316800" y="2689520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7" name="Graphic 136" descr="Arrow Up with solid fill">
            <a:extLst>
              <a:ext uri="{FF2B5EF4-FFF2-40B4-BE49-F238E27FC236}">
                <a16:creationId xmlns:a16="http://schemas.microsoft.com/office/drawing/2014/main" id="{A8899A59-73D2-DB93-3B27-36A59BA36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7045" y="2683297"/>
            <a:ext cx="242596" cy="242596"/>
          </a:xfrm>
          <a:prstGeom prst="rect">
            <a:avLst/>
          </a:prstGeom>
        </p:spPr>
      </p:pic>
      <p:pic>
        <p:nvPicPr>
          <p:cNvPr id="138" name="Graphic 137" descr="Arrow Up with solid fill">
            <a:extLst>
              <a:ext uri="{FF2B5EF4-FFF2-40B4-BE49-F238E27FC236}">
                <a16:creationId xmlns:a16="http://schemas.microsoft.com/office/drawing/2014/main" id="{55B824D7-BC6B-42C0-CA11-7193C9821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316800" y="2740833"/>
            <a:ext cx="242596" cy="242596"/>
          </a:xfrm>
          <a:prstGeom prst="rect">
            <a:avLst/>
          </a:prstGeom>
        </p:spPr>
      </p:pic>
      <p:pic>
        <p:nvPicPr>
          <p:cNvPr id="140" name="Graphic 139" descr="Back outline">
            <a:extLst>
              <a:ext uri="{FF2B5EF4-FFF2-40B4-BE49-F238E27FC236}">
                <a16:creationId xmlns:a16="http://schemas.microsoft.com/office/drawing/2014/main" id="{49118058-4BD8-DE11-7962-BC89F953BF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7431869" y="2722821"/>
            <a:ext cx="108866" cy="108866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48CA368-5886-453F-3001-572BB9166F16}"/>
              </a:ext>
            </a:extLst>
          </p:cNvPr>
          <p:cNvCxnSpPr>
            <a:cxnSpLocks/>
          </p:cNvCxnSpPr>
          <p:nvPr/>
        </p:nvCxnSpPr>
        <p:spPr>
          <a:xfrm>
            <a:off x="7439648" y="2580215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41E53C-628E-9BE5-C195-F5419C7762D6}"/>
              </a:ext>
            </a:extLst>
          </p:cNvPr>
          <p:cNvCxnSpPr>
            <a:cxnSpLocks/>
          </p:cNvCxnSpPr>
          <p:nvPr/>
        </p:nvCxnSpPr>
        <p:spPr>
          <a:xfrm>
            <a:off x="7348682" y="2466211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707FB7-2580-9264-7F38-A97107301E04}"/>
              </a:ext>
            </a:extLst>
          </p:cNvPr>
          <p:cNvCxnSpPr>
            <a:cxnSpLocks/>
          </p:cNvCxnSpPr>
          <p:nvPr/>
        </p:nvCxnSpPr>
        <p:spPr>
          <a:xfrm flipV="1">
            <a:off x="7439649" y="2466211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3" name="Graphic 172" descr="Add with solid fill">
            <a:extLst>
              <a:ext uri="{FF2B5EF4-FFF2-40B4-BE49-F238E27FC236}">
                <a16:creationId xmlns:a16="http://schemas.microsoft.com/office/drawing/2014/main" id="{085F2A14-4EAF-65C8-B824-54132F3147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773276">
            <a:off x="3069304" y="3342257"/>
            <a:ext cx="172604" cy="172604"/>
          </a:xfrm>
          <a:prstGeom prst="rect">
            <a:avLst/>
          </a:prstGeom>
        </p:spPr>
      </p:pic>
      <p:pic>
        <p:nvPicPr>
          <p:cNvPr id="175" name="Graphic 174" descr="Add with solid fill">
            <a:extLst>
              <a:ext uri="{FF2B5EF4-FFF2-40B4-BE49-F238E27FC236}">
                <a16:creationId xmlns:a16="http://schemas.microsoft.com/office/drawing/2014/main" id="{7BE74385-8267-4DB4-3FCB-09C8D653FA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773276">
            <a:off x="3062192" y="2187690"/>
            <a:ext cx="172604" cy="172604"/>
          </a:xfrm>
          <a:prstGeom prst="rect">
            <a:avLst/>
          </a:prstGeom>
        </p:spPr>
      </p:pic>
      <p:pic>
        <p:nvPicPr>
          <p:cNvPr id="176" name="Graphic 175" descr="Add with solid fill">
            <a:extLst>
              <a:ext uri="{FF2B5EF4-FFF2-40B4-BE49-F238E27FC236}">
                <a16:creationId xmlns:a16="http://schemas.microsoft.com/office/drawing/2014/main" id="{1BDE2475-677F-3569-577E-6EDFC310FA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773276">
            <a:off x="3067190" y="2592396"/>
            <a:ext cx="172604" cy="172604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2C4F6C1-DBFF-68AE-0DF7-A9F54F101584}"/>
              </a:ext>
            </a:extLst>
          </p:cNvPr>
          <p:cNvCxnSpPr>
            <a:cxnSpLocks/>
          </p:cNvCxnSpPr>
          <p:nvPr/>
        </p:nvCxnSpPr>
        <p:spPr>
          <a:xfrm>
            <a:off x="3568692" y="2737815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317FAA1-F324-2CB2-EBFD-67C254B728C5}"/>
              </a:ext>
            </a:extLst>
          </p:cNvPr>
          <p:cNvCxnSpPr>
            <a:cxnSpLocks/>
          </p:cNvCxnSpPr>
          <p:nvPr/>
        </p:nvCxnSpPr>
        <p:spPr>
          <a:xfrm>
            <a:off x="3567989" y="2839055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62C51AE-4C05-B04B-7ACE-3BB09454D863}"/>
              </a:ext>
            </a:extLst>
          </p:cNvPr>
          <p:cNvCxnSpPr>
            <a:cxnSpLocks/>
          </p:cNvCxnSpPr>
          <p:nvPr/>
        </p:nvCxnSpPr>
        <p:spPr>
          <a:xfrm>
            <a:off x="3567995" y="2938577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466CA85-B1CD-100B-5EAC-C543D1D31425}"/>
              </a:ext>
            </a:extLst>
          </p:cNvPr>
          <p:cNvCxnSpPr>
            <a:cxnSpLocks/>
          </p:cNvCxnSpPr>
          <p:nvPr/>
        </p:nvCxnSpPr>
        <p:spPr>
          <a:xfrm>
            <a:off x="3568000" y="3039504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4F958C6-5000-0CD8-6BBB-71B825523305}"/>
              </a:ext>
            </a:extLst>
          </p:cNvPr>
          <p:cNvSpPr txBox="1"/>
          <p:nvPr/>
        </p:nvSpPr>
        <p:spPr>
          <a:xfrm>
            <a:off x="3413499" y="2071149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A28BF15-CB6A-3550-C433-BBBF169EC8E1}"/>
              </a:ext>
            </a:extLst>
          </p:cNvPr>
          <p:cNvSpPr txBox="1"/>
          <p:nvPr/>
        </p:nvSpPr>
        <p:spPr>
          <a:xfrm>
            <a:off x="3420877" y="2481563"/>
            <a:ext cx="18039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E8825D0-B982-E6A6-43C7-565D44BDD1F0}"/>
                  </a:ext>
                </a:extLst>
              </p:cNvPr>
              <p:cNvSpPr txBox="1"/>
              <p:nvPr/>
            </p:nvSpPr>
            <p:spPr>
              <a:xfrm>
                <a:off x="3324399" y="3216251"/>
                <a:ext cx="482651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1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1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E8825D0-B982-E6A6-43C7-565D44BDD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99" y="3216251"/>
                <a:ext cx="482651" cy="2463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BFA5EA5-979C-2B05-D5CB-89A0ECA23410}"/>
              </a:ext>
            </a:extLst>
          </p:cNvPr>
          <p:cNvCxnSpPr>
            <a:cxnSpLocks/>
          </p:cNvCxnSpPr>
          <p:nvPr/>
        </p:nvCxnSpPr>
        <p:spPr>
          <a:xfrm>
            <a:off x="3568000" y="3138564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34DE018-C6BF-0FE1-131F-A95972C62AFB}"/>
              </a:ext>
            </a:extLst>
          </p:cNvPr>
          <p:cNvSpPr txBox="1"/>
          <p:nvPr/>
        </p:nvSpPr>
        <p:spPr>
          <a:xfrm>
            <a:off x="5741998" y="1475166"/>
            <a:ext cx="1316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Reconfigurable Antenna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193D31A-7938-AAB4-A321-D6A53C1D24F3}"/>
              </a:ext>
            </a:extLst>
          </p:cNvPr>
          <p:cNvCxnSpPr>
            <a:cxnSpLocks/>
            <a:stCxn id="211" idx="1"/>
          </p:cNvCxnSpPr>
          <p:nvPr/>
        </p:nvCxnSpPr>
        <p:spPr>
          <a:xfrm flipH="1" flipV="1">
            <a:off x="5434000" y="1633626"/>
            <a:ext cx="307998" cy="5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D154348-3520-7D96-5A9B-C400ECF6CDC8}"/>
              </a:ext>
            </a:extLst>
          </p:cNvPr>
          <p:cNvSpPr txBox="1"/>
          <p:nvPr/>
        </p:nvSpPr>
        <p:spPr>
          <a:xfrm>
            <a:off x="2680011" y="1511718"/>
            <a:ext cx="1614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Beamformer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E5C991E-0AB4-7CC4-8D0B-32D98D2E9116}"/>
              </a:ext>
            </a:extLst>
          </p:cNvPr>
          <p:cNvSpPr txBox="1"/>
          <p:nvPr/>
        </p:nvSpPr>
        <p:spPr>
          <a:xfrm>
            <a:off x="7371943" y="1558889"/>
            <a:ext cx="1848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Maximal-Ratio Combining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16E5677-B4A4-E1D2-786F-23F4AD150C07}"/>
              </a:ext>
            </a:extLst>
          </p:cNvPr>
          <p:cNvSpPr/>
          <p:nvPr/>
        </p:nvSpPr>
        <p:spPr>
          <a:xfrm>
            <a:off x="2909415" y="4634056"/>
            <a:ext cx="5077297" cy="242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Channel state information (CSI)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FC105C0-EE7D-D6DB-5216-CE105847DA0E}"/>
              </a:ext>
            </a:extLst>
          </p:cNvPr>
          <p:cNvSpPr/>
          <p:nvPr/>
        </p:nvSpPr>
        <p:spPr>
          <a:xfrm>
            <a:off x="4399087" y="4181207"/>
            <a:ext cx="1034908" cy="335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Polarization precoding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6DFECF8-FBE1-ECB8-B52D-BAED7A244879}"/>
              </a:ext>
            </a:extLst>
          </p:cNvPr>
          <p:cNvSpPr/>
          <p:nvPr/>
        </p:nvSpPr>
        <p:spPr>
          <a:xfrm>
            <a:off x="6983156" y="4186864"/>
            <a:ext cx="895163" cy="335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Polarization postcoding</a:t>
            </a:r>
          </a:p>
        </p:txBody>
      </p:sp>
      <p:cxnSp>
        <p:nvCxnSpPr>
          <p:cNvPr id="218" name="Connector: Elbow 13">
            <a:extLst>
              <a:ext uri="{FF2B5EF4-FFF2-40B4-BE49-F238E27FC236}">
                <a16:creationId xmlns:a16="http://schemas.microsoft.com/office/drawing/2014/main" id="{22D21415-E20E-C735-3571-19BE6F8134F7}"/>
              </a:ext>
            </a:extLst>
          </p:cNvPr>
          <p:cNvCxnSpPr>
            <a:cxnSpLocks/>
          </p:cNvCxnSpPr>
          <p:nvPr/>
        </p:nvCxnSpPr>
        <p:spPr>
          <a:xfrm rot="5400000">
            <a:off x="4011400" y="3001470"/>
            <a:ext cx="2246900" cy="112574"/>
          </a:xfrm>
          <a:prstGeom prst="bentConnector3">
            <a:avLst>
              <a:gd name="adj1" fmla="val 6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185A409-77F6-69CF-1F7A-EDEE24B999E7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5078813" y="2410070"/>
            <a:ext cx="97034" cy="1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DE6EA1E-F04F-428E-2BB2-9A22C877D7D9}"/>
              </a:ext>
            </a:extLst>
          </p:cNvPr>
          <p:cNvCxnSpPr>
            <a:stCxn id="97" idx="1"/>
            <a:endCxn id="97" idx="1"/>
          </p:cNvCxnSpPr>
          <p:nvPr/>
        </p:nvCxnSpPr>
        <p:spPr>
          <a:xfrm>
            <a:off x="5104324" y="3214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68103C2-48BC-08EC-A6C3-4B33F9A507F5}"/>
              </a:ext>
            </a:extLst>
          </p:cNvPr>
          <p:cNvCxnSpPr>
            <a:cxnSpLocks/>
          </p:cNvCxnSpPr>
          <p:nvPr/>
        </p:nvCxnSpPr>
        <p:spPr>
          <a:xfrm flipH="1">
            <a:off x="5081109" y="3789289"/>
            <a:ext cx="56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B6B236-CB9B-B1F0-EFAD-47ED6A189349}"/>
              </a:ext>
            </a:extLst>
          </p:cNvPr>
          <p:cNvCxnSpPr>
            <a:cxnSpLocks/>
          </p:cNvCxnSpPr>
          <p:nvPr/>
        </p:nvCxnSpPr>
        <p:spPr>
          <a:xfrm flipH="1">
            <a:off x="5078563" y="3266372"/>
            <a:ext cx="9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91887DC-9F29-1EC4-C1A2-630B72F0EA08}"/>
              </a:ext>
            </a:extLst>
          </p:cNvPr>
          <p:cNvCxnSpPr>
            <a:cxnSpLocks/>
          </p:cNvCxnSpPr>
          <p:nvPr/>
        </p:nvCxnSpPr>
        <p:spPr>
          <a:xfrm>
            <a:off x="3000261" y="3968826"/>
            <a:ext cx="0" cy="66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229CD08A-882C-07D5-42F4-D08AFF060C45}"/>
              </a:ext>
            </a:extLst>
          </p:cNvPr>
          <p:cNvCxnSpPr>
            <a:cxnSpLocks/>
          </p:cNvCxnSpPr>
          <p:nvPr/>
        </p:nvCxnSpPr>
        <p:spPr>
          <a:xfrm>
            <a:off x="4916541" y="4516220"/>
            <a:ext cx="0" cy="117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8E5F856-3BC3-F143-165A-1C04F60B955C}"/>
              </a:ext>
            </a:extLst>
          </p:cNvPr>
          <p:cNvCxnSpPr>
            <a:cxnSpLocks/>
          </p:cNvCxnSpPr>
          <p:nvPr/>
        </p:nvCxnSpPr>
        <p:spPr>
          <a:xfrm>
            <a:off x="7941369" y="4119824"/>
            <a:ext cx="0" cy="51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78ACF74-F384-A7D9-F8D9-BA7CA3521885}"/>
              </a:ext>
            </a:extLst>
          </p:cNvPr>
          <p:cNvCxnSpPr/>
          <p:nvPr/>
        </p:nvCxnSpPr>
        <p:spPr>
          <a:xfrm>
            <a:off x="7716565" y="4119824"/>
            <a:ext cx="0" cy="61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046BF77-DC23-5EE1-EA59-0368DD5911B8}"/>
              </a:ext>
            </a:extLst>
          </p:cNvPr>
          <p:cNvCxnSpPr>
            <a:cxnSpLocks/>
            <a:stCxn id="217" idx="2"/>
          </p:cNvCxnSpPr>
          <p:nvPr/>
        </p:nvCxnSpPr>
        <p:spPr>
          <a:xfrm flipH="1">
            <a:off x="7430310" y="4521877"/>
            <a:ext cx="428" cy="117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ctor: Elbow 17">
            <a:extLst>
              <a:ext uri="{FF2B5EF4-FFF2-40B4-BE49-F238E27FC236}">
                <a16:creationId xmlns:a16="http://schemas.microsoft.com/office/drawing/2014/main" id="{424EDE0C-8E27-F1C4-0CAF-29593009B26F}"/>
              </a:ext>
            </a:extLst>
          </p:cNvPr>
          <p:cNvCxnSpPr>
            <a:cxnSpLocks/>
          </p:cNvCxnSpPr>
          <p:nvPr/>
        </p:nvCxnSpPr>
        <p:spPr>
          <a:xfrm>
            <a:off x="3288605" y="3972384"/>
            <a:ext cx="1098687" cy="379888"/>
          </a:xfrm>
          <a:prstGeom prst="bentConnector3">
            <a:avLst>
              <a:gd name="adj1" fmla="val -4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48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105</Words>
  <Application>Microsoft Macintosh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Paul Oh</cp:lastModifiedBy>
  <cp:revision>10</cp:revision>
  <dcterms:created xsi:type="dcterms:W3CDTF">2024-04-27T01:32:38Z</dcterms:created>
  <dcterms:modified xsi:type="dcterms:W3CDTF">2024-05-16T13:15:27Z</dcterms:modified>
</cp:coreProperties>
</file>