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9"/>
    <p:restoredTop sz="94719"/>
  </p:normalViewPr>
  <p:slideViewPr>
    <p:cSldViewPr snapToGrid="0">
      <p:cViewPr>
        <p:scale>
          <a:sx n="170" d="100"/>
          <a:sy n="17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F52C-807B-E84E-B764-339ADF276831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A5228-C15D-9349-B90F-DAD4D12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76CE1-379A-4B4F-B0C3-7F1F244A3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EB9-F342-73F4-480E-E6F77D91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52CCB-018F-38CF-F839-162C097C9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BE3D-78F6-B66B-D617-8E9A0C91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6400-FAC8-F243-E8F1-1D3DDC0D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B549-5E29-6064-2C6D-9059AE99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EB1B-8503-62BA-5F5F-1D885525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03F96-3454-B973-5D8D-88D914119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A6B2-E8B9-22BC-67F5-65CB692C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910B-4817-D70D-BD07-B3CF5C20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B981-0966-ADFE-2F3C-8F889297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9D33F-E9A0-3C0A-6EC5-BC41DC28F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A7232-EEF1-3718-6EB6-9F8C804E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4A19-2560-A16B-2BAE-861B86AF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7BA8-B6E9-E695-B807-ADC3585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2CF5-2C31-339A-9427-5F943DE9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530D-DCFD-1B09-B653-E6C43A9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E611-0BF6-6B6F-5BEF-214F381C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1CCA-7E67-C761-DC59-02C6F323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80BC-B8FA-D2A8-A3B1-A8E923A3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F888-1F3C-83EE-B5FF-24399C0C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7700-5860-DBA8-4254-341D676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651B-34CE-8312-6BB5-007296E7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AD20-5FAE-D28C-6CA7-201EB2E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2906-D42F-6828-9BC7-0742809A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68D5-5815-FEA6-ABF8-847C8BB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BC86-CF26-04EF-3ED5-1F3242FB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0565-E8F8-5DD5-684A-35703A3B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E632-0CBA-8F3C-96EC-8740A06B5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34AB-15BF-8A0D-EA2F-70C6D5FD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CD42-8234-4E34-0374-53F37B43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6767-678D-3DD1-2D97-FA2B7039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EB-3820-32A5-1FE9-7ABBA186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A241-0CBD-A9B5-E45D-9FD7288D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E3835-D08F-A62D-306E-FCAF66AC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1BF5C-062F-2216-CDE2-5B977A192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815DF-437D-0BE3-1D0C-9DAE3F5F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4769D-CAED-6499-81BD-4C7BF4DB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348B6-002A-714E-18C1-2CB444B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F277A-E1A4-910F-CBC6-E533D3BE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E3FD-B462-DA36-F3C8-D454D3A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9670B-9978-2B04-43E1-6DE89FF9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2EA0-3A78-8A46-FDBA-2CC01B6A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E1D09-398B-1551-2B20-EF09590B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4CD20-51ED-9F34-D411-B46706ED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8667B-0579-35BA-2A33-CE286D76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7A3B-BFC9-D425-ABB3-C46261D5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1564-5E78-76DD-3E21-81012C4A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3EC2-4BB3-95EA-B22F-8CF87916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346-1BB5-BE1F-DA30-A2E18FB7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51812-0648-C432-97A3-FF6712D1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895B-42C1-5C12-6209-8B95E0E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BEA6-4960-AEB4-88C8-C45D74A3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28CB-2B5D-B0DE-2FB0-5795D2DF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774BD-02D3-F903-D319-106B3C269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6CA2-8D91-C2E4-BAC1-58C75B02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F999A-B63E-72D1-A8CE-35AD9CF1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8D15A-5CA7-7CFC-0EED-2C46BA82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5FCF-4CBD-B84C-94EC-C84FC4EE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4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7EA42-0471-BE4C-E5EB-A18CB6C4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0295-C16E-B8A5-DAD5-180651DA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5329-51D0-A227-926E-B6A3F725B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6108E-9954-D14D-96B9-54CA5DCAF8D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A179E-EDA5-4117-485E-22CCF13E7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E7FC-608B-3399-A84C-6099EE1A0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DACA7-C335-3746-A46F-5C79702D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CB6F0B-00C9-514B-C99C-9E26F74F82D7}"/>
              </a:ext>
            </a:extLst>
          </p:cNvPr>
          <p:cNvSpPr/>
          <p:nvPr/>
        </p:nvSpPr>
        <p:spPr>
          <a:xfrm>
            <a:off x="2978647" y="1736712"/>
            <a:ext cx="347290" cy="2232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99E64-114E-734C-810F-4B63F9260EC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871667" y="2273218"/>
            <a:ext cx="1581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0AC2944-10C9-F26E-04F3-340827C09688}"/>
              </a:ext>
            </a:extLst>
          </p:cNvPr>
          <p:cNvSpPr/>
          <p:nvPr/>
        </p:nvSpPr>
        <p:spPr>
          <a:xfrm>
            <a:off x="3029814" y="2147262"/>
            <a:ext cx="233268" cy="251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5CFDA9-0D31-2C04-1693-940E8C3A8450}"/>
              </a:ext>
            </a:extLst>
          </p:cNvPr>
          <p:cNvSpPr/>
          <p:nvPr/>
        </p:nvSpPr>
        <p:spPr>
          <a:xfrm>
            <a:off x="3029814" y="3299596"/>
            <a:ext cx="233268" cy="251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7F43EC-D730-3D12-DCFB-4D116EA5808E}"/>
              </a:ext>
            </a:extLst>
          </p:cNvPr>
          <p:cNvSpPr/>
          <p:nvPr/>
        </p:nvSpPr>
        <p:spPr>
          <a:xfrm>
            <a:off x="3029814" y="2553148"/>
            <a:ext cx="233268" cy="251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8F3250-A000-03EC-1824-D3138AFE574B}"/>
              </a:ext>
            </a:extLst>
          </p:cNvPr>
          <p:cNvCxnSpPr>
            <a:cxnSpLocks/>
          </p:cNvCxnSpPr>
          <p:nvPr/>
        </p:nvCxnSpPr>
        <p:spPr>
          <a:xfrm>
            <a:off x="2864594" y="2678698"/>
            <a:ext cx="155888" cy="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B8F7B-B0F5-2ADB-9E96-E8A947A441DF}"/>
              </a:ext>
            </a:extLst>
          </p:cNvPr>
          <p:cNvCxnSpPr>
            <a:cxnSpLocks/>
          </p:cNvCxnSpPr>
          <p:nvPr/>
        </p:nvCxnSpPr>
        <p:spPr>
          <a:xfrm>
            <a:off x="2864594" y="3425553"/>
            <a:ext cx="165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FC0EB1-E5A5-2E47-50A6-0A558795536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263082" y="2273218"/>
            <a:ext cx="3718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9A7A98-DDD1-E3C6-F7E5-19255F942D3B}"/>
              </a:ext>
            </a:extLst>
          </p:cNvPr>
          <p:cNvCxnSpPr>
            <a:cxnSpLocks/>
            <a:stCxn id="13" idx="6"/>
            <a:endCxn id="96" idx="1"/>
          </p:cNvCxnSpPr>
          <p:nvPr/>
        </p:nvCxnSpPr>
        <p:spPr>
          <a:xfrm>
            <a:off x="3263082" y="2679105"/>
            <a:ext cx="373970" cy="116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F10DCB-9AF7-03D2-B523-15CDBC6498B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263082" y="3425553"/>
            <a:ext cx="264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BDE5C7-36C9-6D6B-6761-C3A5B8EEEE50}"/>
              </a:ext>
            </a:extLst>
          </p:cNvPr>
          <p:cNvCxnSpPr>
            <a:endCxn id="13" idx="4"/>
          </p:cNvCxnSpPr>
          <p:nvPr/>
        </p:nvCxnSpPr>
        <p:spPr>
          <a:xfrm flipV="1">
            <a:off x="3146447" y="2805061"/>
            <a:ext cx="2" cy="16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3E6BD-71B6-CFDA-845A-70035B051043}"/>
              </a:ext>
            </a:extLst>
          </p:cNvPr>
          <p:cNvCxnSpPr>
            <a:endCxn id="12" idx="4"/>
          </p:cNvCxnSpPr>
          <p:nvPr/>
        </p:nvCxnSpPr>
        <p:spPr>
          <a:xfrm flipH="1" flipV="1">
            <a:off x="3146448" y="3551508"/>
            <a:ext cx="7769" cy="14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D661D-3D4E-413E-D10D-74513A510F75}"/>
                  </a:ext>
                </a:extLst>
              </p:cNvPr>
              <p:cNvSpPr txBox="1"/>
              <p:nvPr/>
            </p:nvSpPr>
            <p:spPr>
              <a:xfrm>
                <a:off x="2992492" y="1747407"/>
                <a:ext cx="3079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2D661D-3D4E-413E-D10D-74513A51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92" y="1747407"/>
                <a:ext cx="30790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8C3D9-0A41-FA9D-0A6F-661D4805F90E}"/>
              </a:ext>
            </a:extLst>
          </p:cNvPr>
          <p:cNvCxnSpPr>
            <a:cxnSpLocks/>
          </p:cNvCxnSpPr>
          <p:nvPr/>
        </p:nvCxnSpPr>
        <p:spPr>
          <a:xfrm>
            <a:off x="3150457" y="1953682"/>
            <a:ext cx="2" cy="19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416FFE-0E9C-D5EC-D99A-D0D3DA57CE57}"/>
                  </a:ext>
                </a:extLst>
              </p:cNvPr>
              <p:cNvSpPr txBox="1"/>
              <p:nvPr/>
            </p:nvSpPr>
            <p:spPr>
              <a:xfrm>
                <a:off x="3003381" y="2931233"/>
                <a:ext cx="3079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416FFE-0E9C-D5EC-D99A-D0D3DA57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81" y="2931233"/>
                <a:ext cx="3079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849D54-AABB-F092-29BE-471C1ECCEA5B}"/>
                  </a:ext>
                </a:extLst>
              </p:cNvPr>
              <p:cNvSpPr txBox="1"/>
              <p:nvPr/>
            </p:nvSpPr>
            <p:spPr>
              <a:xfrm>
                <a:off x="2962786" y="3677464"/>
                <a:ext cx="307908" cy="29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849D54-AABB-F092-29BE-471C1ECC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86" y="3677464"/>
                <a:ext cx="307908" cy="293863"/>
              </a:xfrm>
              <a:prstGeom prst="rect">
                <a:avLst/>
              </a:prstGeom>
              <a:blipFill>
                <a:blip r:embed="rId6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B220CEFE-3DB4-5294-6BCA-82562ED8D777}"/>
              </a:ext>
            </a:extLst>
          </p:cNvPr>
          <p:cNvSpPr/>
          <p:nvPr/>
        </p:nvSpPr>
        <p:spPr>
          <a:xfrm>
            <a:off x="3641564" y="2177411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Graphic 89" descr="Arrow Up with solid fill">
            <a:extLst>
              <a:ext uri="{FF2B5EF4-FFF2-40B4-BE49-F238E27FC236}">
                <a16:creationId xmlns:a16="http://schemas.microsoft.com/office/drawing/2014/main" id="{6CD1E7A9-5B86-0042-7997-77A110EFB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1809" y="2171189"/>
            <a:ext cx="242596" cy="242596"/>
          </a:xfrm>
          <a:prstGeom prst="rect">
            <a:avLst/>
          </a:prstGeom>
        </p:spPr>
      </p:pic>
      <p:pic>
        <p:nvPicPr>
          <p:cNvPr id="91" name="Graphic 90" descr="Arrow Up with solid fill">
            <a:extLst>
              <a:ext uri="{FF2B5EF4-FFF2-40B4-BE49-F238E27FC236}">
                <a16:creationId xmlns:a16="http://schemas.microsoft.com/office/drawing/2014/main" id="{561EA26B-484B-406F-7F9D-E1152ED00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641564" y="2228725"/>
            <a:ext cx="242596" cy="242596"/>
          </a:xfrm>
          <a:prstGeom prst="rect">
            <a:avLst/>
          </a:prstGeom>
        </p:spPr>
      </p:pic>
      <p:pic>
        <p:nvPicPr>
          <p:cNvPr id="92" name="Graphic 91" descr="Back outline">
            <a:extLst>
              <a:ext uri="{FF2B5EF4-FFF2-40B4-BE49-F238E27FC236}">
                <a16:creationId xmlns:a16="http://schemas.microsoft.com/office/drawing/2014/main" id="{3D16B893-B126-72F0-1B76-CCE314FBF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6634" y="2210714"/>
            <a:ext cx="108866" cy="108866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51CBB2-3B26-1E8B-EB49-76ABE2B0F7DA}"/>
              </a:ext>
            </a:extLst>
          </p:cNvPr>
          <p:cNvCxnSpPr>
            <a:cxnSpLocks/>
          </p:cNvCxnSpPr>
          <p:nvPr/>
        </p:nvCxnSpPr>
        <p:spPr>
          <a:xfrm>
            <a:off x="3764412" y="2068107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7F4D4E-6B38-13F5-D84B-4258A6AEB01A}"/>
              </a:ext>
            </a:extLst>
          </p:cNvPr>
          <p:cNvCxnSpPr>
            <a:cxnSpLocks/>
          </p:cNvCxnSpPr>
          <p:nvPr/>
        </p:nvCxnSpPr>
        <p:spPr>
          <a:xfrm>
            <a:off x="3680942" y="1954101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8073F4-BD74-4E79-95C3-92075CF38ABE}"/>
              </a:ext>
            </a:extLst>
          </p:cNvPr>
          <p:cNvCxnSpPr>
            <a:cxnSpLocks/>
          </p:cNvCxnSpPr>
          <p:nvPr/>
        </p:nvCxnSpPr>
        <p:spPr>
          <a:xfrm flipV="1">
            <a:off x="3764413" y="1954101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B3F0B84-4AE6-3E23-E9EC-31B4FFBE996C}"/>
              </a:ext>
            </a:extLst>
          </p:cNvPr>
          <p:cNvSpPr/>
          <p:nvPr/>
        </p:nvSpPr>
        <p:spPr>
          <a:xfrm>
            <a:off x="3637052" y="2685247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7" name="Graphic 96" descr="Arrow Up with solid fill">
            <a:extLst>
              <a:ext uri="{FF2B5EF4-FFF2-40B4-BE49-F238E27FC236}">
                <a16:creationId xmlns:a16="http://schemas.microsoft.com/office/drawing/2014/main" id="{99A5902E-C553-E316-F0CA-C93FC0F7D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298" y="2679025"/>
            <a:ext cx="242596" cy="242596"/>
          </a:xfrm>
          <a:prstGeom prst="rect">
            <a:avLst/>
          </a:prstGeom>
        </p:spPr>
      </p:pic>
      <p:pic>
        <p:nvPicPr>
          <p:cNvPr id="99" name="Graphic 98" descr="Arrow Up with solid fill">
            <a:extLst>
              <a:ext uri="{FF2B5EF4-FFF2-40B4-BE49-F238E27FC236}">
                <a16:creationId xmlns:a16="http://schemas.microsoft.com/office/drawing/2014/main" id="{576FDC7B-3CA8-C959-7813-6FA1CBADD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637052" y="2736561"/>
            <a:ext cx="242596" cy="242596"/>
          </a:xfrm>
          <a:prstGeom prst="rect">
            <a:avLst/>
          </a:prstGeom>
        </p:spPr>
      </p:pic>
      <p:pic>
        <p:nvPicPr>
          <p:cNvPr id="100" name="Graphic 99" descr="Back outline">
            <a:extLst>
              <a:ext uri="{FF2B5EF4-FFF2-40B4-BE49-F238E27FC236}">
                <a16:creationId xmlns:a16="http://schemas.microsoft.com/office/drawing/2014/main" id="{D72D2492-FCB4-8A72-46A7-55066AB71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2122" y="2718548"/>
            <a:ext cx="108866" cy="108866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C96095-92F5-FAB5-1B2C-8542F9EFE78F}"/>
              </a:ext>
            </a:extLst>
          </p:cNvPr>
          <p:cNvCxnSpPr>
            <a:cxnSpLocks/>
          </p:cNvCxnSpPr>
          <p:nvPr/>
        </p:nvCxnSpPr>
        <p:spPr>
          <a:xfrm>
            <a:off x="3759900" y="2575943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63D370-D7F1-17EF-8C07-3F9478F4DE60}"/>
              </a:ext>
            </a:extLst>
          </p:cNvPr>
          <p:cNvCxnSpPr>
            <a:cxnSpLocks/>
          </p:cNvCxnSpPr>
          <p:nvPr/>
        </p:nvCxnSpPr>
        <p:spPr>
          <a:xfrm>
            <a:off x="3676430" y="2461937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9B20AD-073F-AED7-E24E-08D5E9B88183}"/>
              </a:ext>
            </a:extLst>
          </p:cNvPr>
          <p:cNvCxnSpPr/>
          <p:nvPr/>
        </p:nvCxnSpPr>
        <p:spPr>
          <a:xfrm flipV="1">
            <a:off x="3759901" y="2461937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A8BE32-1595-A0F9-85BF-48146FE05615}"/>
              </a:ext>
            </a:extLst>
          </p:cNvPr>
          <p:cNvSpPr/>
          <p:nvPr/>
        </p:nvSpPr>
        <p:spPr>
          <a:xfrm>
            <a:off x="3638759" y="3394437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14" name="Graphic 113" descr="Arrow Up with solid fill">
            <a:extLst>
              <a:ext uri="{FF2B5EF4-FFF2-40B4-BE49-F238E27FC236}">
                <a16:creationId xmlns:a16="http://schemas.microsoft.com/office/drawing/2014/main" id="{0C93AA63-AC87-1D26-FB60-0604CDD3F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9005" y="3388215"/>
            <a:ext cx="242596" cy="242596"/>
          </a:xfrm>
          <a:prstGeom prst="rect">
            <a:avLst/>
          </a:prstGeom>
        </p:spPr>
      </p:pic>
      <p:pic>
        <p:nvPicPr>
          <p:cNvPr id="116" name="Graphic 115" descr="Arrow Up with solid fill">
            <a:extLst>
              <a:ext uri="{FF2B5EF4-FFF2-40B4-BE49-F238E27FC236}">
                <a16:creationId xmlns:a16="http://schemas.microsoft.com/office/drawing/2014/main" id="{B54B549A-5D57-53AE-74D6-562BA5C29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638759" y="3445751"/>
            <a:ext cx="242596" cy="242596"/>
          </a:xfrm>
          <a:prstGeom prst="rect">
            <a:avLst/>
          </a:prstGeom>
        </p:spPr>
      </p:pic>
      <p:pic>
        <p:nvPicPr>
          <p:cNvPr id="117" name="Graphic 116" descr="Back outline">
            <a:extLst>
              <a:ext uri="{FF2B5EF4-FFF2-40B4-BE49-F238E27FC236}">
                <a16:creationId xmlns:a16="http://schemas.microsoft.com/office/drawing/2014/main" id="{789C3586-52F4-B192-EBD6-13128530D0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829" y="3427740"/>
            <a:ext cx="108866" cy="108866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614D684-4721-E7ED-171F-092E8D12CB52}"/>
              </a:ext>
            </a:extLst>
          </p:cNvPr>
          <p:cNvCxnSpPr>
            <a:cxnSpLocks/>
          </p:cNvCxnSpPr>
          <p:nvPr/>
        </p:nvCxnSpPr>
        <p:spPr>
          <a:xfrm>
            <a:off x="3761608" y="3285133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AD37A24-9364-0BA3-548E-BE2A44F2362B}"/>
              </a:ext>
            </a:extLst>
          </p:cNvPr>
          <p:cNvCxnSpPr>
            <a:cxnSpLocks/>
          </p:cNvCxnSpPr>
          <p:nvPr/>
        </p:nvCxnSpPr>
        <p:spPr>
          <a:xfrm>
            <a:off x="3678137" y="3171127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0252C2-DB12-35EB-057F-1DDEECF88099}"/>
              </a:ext>
            </a:extLst>
          </p:cNvPr>
          <p:cNvCxnSpPr>
            <a:cxnSpLocks/>
          </p:cNvCxnSpPr>
          <p:nvPr/>
        </p:nvCxnSpPr>
        <p:spPr>
          <a:xfrm flipV="1">
            <a:off x="3761609" y="3171127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AC2969B-37E4-7142-A22A-5D92DAD10562}"/>
              </a:ext>
            </a:extLst>
          </p:cNvPr>
          <p:cNvCxnSpPr>
            <a:cxnSpLocks/>
          </p:cNvCxnSpPr>
          <p:nvPr/>
        </p:nvCxnSpPr>
        <p:spPr>
          <a:xfrm>
            <a:off x="3523464" y="3426535"/>
            <a:ext cx="111476" cy="5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2FE2AC1-373A-A1ED-278C-32DC615EED9A}"/>
                  </a:ext>
                </a:extLst>
              </p:cNvPr>
              <p:cNvSpPr/>
              <p:nvPr/>
            </p:nvSpPr>
            <p:spPr>
              <a:xfrm>
                <a:off x="4060623" y="1937087"/>
                <a:ext cx="1881564" cy="1653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Mobile Channel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𝑣h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h𝑣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hh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2FE2AC1-373A-A1ED-278C-32DC615EE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23" y="1937087"/>
                <a:ext cx="1881564" cy="1653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B4686A4B-B947-5B36-6869-5446721EDAFC}"/>
              </a:ext>
            </a:extLst>
          </p:cNvPr>
          <p:cNvSpPr/>
          <p:nvPr/>
        </p:nvSpPr>
        <p:spPr>
          <a:xfrm>
            <a:off x="6109467" y="3022467"/>
            <a:ext cx="242596" cy="2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7" name="Graphic 136" descr="Arrow Up with solid fill">
            <a:extLst>
              <a:ext uri="{FF2B5EF4-FFF2-40B4-BE49-F238E27FC236}">
                <a16:creationId xmlns:a16="http://schemas.microsoft.com/office/drawing/2014/main" id="{A8899A59-73D2-DB93-3B27-36A59BA36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59712" y="3016244"/>
            <a:ext cx="242596" cy="242596"/>
          </a:xfrm>
          <a:prstGeom prst="rect">
            <a:avLst/>
          </a:prstGeom>
        </p:spPr>
      </p:pic>
      <p:pic>
        <p:nvPicPr>
          <p:cNvPr id="138" name="Graphic 137" descr="Arrow Up with solid fill">
            <a:extLst>
              <a:ext uri="{FF2B5EF4-FFF2-40B4-BE49-F238E27FC236}">
                <a16:creationId xmlns:a16="http://schemas.microsoft.com/office/drawing/2014/main" id="{55B824D7-BC6B-42C0-CA11-7193C9821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109467" y="3073780"/>
            <a:ext cx="242596" cy="242596"/>
          </a:xfrm>
          <a:prstGeom prst="rect">
            <a:avLst/>
          </a:prstGeom>
        </p:spPr>
      </p:pic>
      <p:pic>
        <p:nvPicPr>
          <p:cNvPr id="140" name="Graphic 139" descr="Back outline">
            <a:extLst>
              <a:ext uri="{FF2B5EF4-FFF2-40B4-BE49-F238E27FC236}">
                <a16:creationId xmlns:a16="http://schemas.microsoft.com/office/drawing/2014/main" id="{49118058-4BD8-DE11-7962-BC89F953BF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224536" y="3055768"/>
            <a:ext cx="108866" cy="108866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48CA368-5886-453F-3001-572BB9166F16}"/>
              </a:ext>
            </a:extLst>
          </p:cNvPr>
          <p:cNvCxnSpPr>
            <a:cxnSpLocks/>
          </p:cNvCxnSpPr>
          <p:nvPr/>
        </p:nvCxnSpPr>
        <p:spPr>
          <a:xfrm>
            <a:off x="6232315" y="2913162"/>
            <a:ext cx="0" cy="112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41E53C-628E-9BE5-C195-F5419C7762D6}"/>
              </a:ext>
            </a:extLst>
          </p:cNvPr>
          <p:cNvCxnSpPr>
            <a:cxnSpLocks/>
          </p:cNvCxnSpPr>
          <p:nvPr/>
        </p:nvCxnSpPr>
        <p:spPr>
          <a:xfrm>
            <a:off x="6148844" y="2799158"/>
            <a:ext cx="831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707FB7-2580-9264-7F38-A97107301E04}"/>
              </a:ext>
            </a:extLst>
          </p:cNvPr>
          <p:cNvCxnSpPr>
            <a:cxnSpLocks/>
          </p:cNvCxnSpPr>
          <p:nvPr/>
        </p:nvCxnSpPr>
        <p:spPr>
          <a:xfrm flipV="1">
            <a:off x="6232316" y="2799158"/>
            <a:ext cx="101086" cy="1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3" name="Graphic 172" descr="Add with solid fill">
            <a:extLst>
              <a:ext uri="{FF2B5EF4-FFF2-40B4-BE49-F238E27FC236}">
                <a16:creationId xmlns:a16="http://schemas.microsoft.com/office/drawing/2014/main" id="{085F2A14-4EAF-65C8-B824-54132F3147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773276">
            <a:off x="3069304" y="3342257"/>
            <a:ext cx="172604" cy="172604"/>
          </a:xfrm>
          <a:prstGeom prst="rect">
            <a:avLst/>
          </a:prstGeom>
        </p:spPr>
      </p:pic>
      <p:pic>
        <p:nvPicPr>
          <p:cNvPr id="175" name="Graphic 174" descr="Add with solid fill">
            <a:extLst>
              <a:ext uri="{FF2B5EF4-FFF2-40B4-BE49-F238E27FC236}">
                <a16:creationId xmlns:a16="http://schemas.microsoft.com/office/drawing/2014/main" id="{7BE74385-8267-4DB4-3FCB-09C8D653F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773276">
            <a:off x="3062192" y="2187690"/>
            <a:ext cx="172604" cy="172604"/>
          </a:xfrm>
          <a:prstGeom prst="rect">
            <a:avLst/>
          </a:prstGeom>
        </p:spPr>
      </p:pic>
      <p:pic>
        <p:nvPicPr>
          <p:cNvPr id="176" name="Graphic 175" descr="Add with solid fill">
            <a:extLst>
              <a:ext uri="{FF2B5EF4-FFF2-40B4-BE49-F238E27FC236}">
                <a16:creationId xmlns:a16="http://schemas.microsoft.com/office/drawing/2014/main" id="{1BDE2475-677F-3569-577E-6EDFC310F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773276">
            <a:off x="3067190" y="2592396"/>
            <a:ext cx="172604" cy="172604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2C4F6C1-DBFF-68AE-0DF7-A9F54F101584}"/>
              </a:ext>
            </a:extLst>
          </p:cNvPr>
          <p:cNvCxnSpPr>
            <a:cxnSpLocks/>
          </p:cNvCxnSpPr>
          <p:nvPr/>
        </p:nvCxnSpPr>
        <p:spPr>
          <a:xfrm>
            <a:off x="3447921" y="2763698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317FAA1-F324-2CB2-EBFD-67C254B728C5}"/>
              </a:ext>
            </a:extLst>
          </p:cNvPr>
          <p:cNvCxnSpPr>
            <a:cxnSpLocks/>
          </p:cNvCxnSpPr>
          <p:nvPr/>
        </p:nvCxnSpPr>
        <p:spPr>
          <a:xfrm>
            <a:off x="3447218" y="2864938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62C51AE-4C05-B04B-7ACE-3BB09454D863}"/>
              </a:ext>
            </a:extLst>
          </p:cNvPr>
          <p:cNvCxnSpPr>
            <a:cxnSpLocks/>
          </p:cNvCxnSpPr>
          <p:nvPr/>
        </p:nvCxnSpPr>
        <p:spPr>
          <a:xfrm>
            <a:off x="3447224" y="2964460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466CA85-B1CD-100B-5EAC-C543D1D31425}"/>
              </a:ext>
            </a:extLst>
          </p:cNvPr>
          <p:cNvCxnSpPr>
            <a:cxnSpLocks/>
          </p:cNvCxnSpPr>
          <p:nvPr/>
        </p:nvCxnSpPr>
        <p:spPr>
          <a:xfrm>
            <a:off x="3447229" y="3065387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BFA5EA5-979C-2B05-D5CB-89A0ECA23410}"/>
              </a:ext>
            </a:extLst>
          </p:cNvPr>
          <p:cNvCxnSpPr>
            <a:cxnSpLocks/>
          </p:cNvCxnSpPr>
          <p:nvPr/>
        </p:nvCxnSpPr>
        <p:spPr>
          <a:xfrm>
            <a:off x="3447229" y="3164447"/>
            <a:ext cx="0" cy="51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34DE018-C6BF-0FE1-131F-A95972C62AFB}"/>
              </a:ext>
            </a:extLst>
          </p:cNvPr>
          <p:cNvSpPr txBox="1"/>
          <p:nvPr/>
        </p:nvSpPr>
        <p:spPr>
          <a:xfrm>
            <a:off x="4075559" y="1545835"/>
            <a:ext cx="1836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Reconfigurable Antenna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193D31A-7938-AAB4-A321-D6A53C1D24F3}"/>
              </a:ext>
            </a:extLst>
          </p:cNvPr>
          <p:cNvCxnSpPr>
            <a:cxnSpLocks/>
            <a:stCxn id="211" idx="1"/>
          </p:cNvCxnSpPr>
          <p:nvPr/>
        </p:nvCxnSpPr>
        <p:spPr>
          <a:xfrm flipH="1">
            <a:off x="3864634" y="1676640"/>
            <a:ext cx="210925" cy="2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D154348-3520-7D96-5A9B-C400ECF6CDC8}"/>
                  </a:ext>
                </a:extLst>
              </p:cNvPr>
              <p:cNvSpPr txBox="1"/>
              <p:nvPr/>
            </p:nvSpPr>
            <p:spPr>
              <a:xfrm>
                <a:off x="2558133" y="1517359"/>
                <a:ext cx="12037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D154348-3520-7D96-5A9B-C400ECF6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33" y="1517359"/>
                <a:ext cx="120370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016E5677-B4A4-E1D2-786F-23F4AD150C07}"/>
              </a:ext>
            </a:extLst>
          </p:cNvPr>
          <p:cNvSpPr/>
          <p:nvPr/>
        </p:nvSpPr>
        <p:spPr>
          <a:xfrm>
            <a:off x="2664656" y="4514099"/>
            <a:ext cx="4198865" cy="24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Channel state information (CSI)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FC105C0-EE7D-D6DB-5216-CE105847DA0E}"/>
              </a:ext>
            </a:extLst>
          </p:cNvPr>
          <p:cNvSpPr/>
          <p:nvPr/>
        </p:nvSpPr>
        <p:spPr>
          <a:xfrm>
            <a:off x="3512265" y="4055858"/>
            <a:ext cx="1034908" cy="335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gNB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Polarization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6DFECF8-FBE1-ECB8-B52D-BAED7A244879}"/>
              </a:ext>
            </a:extLst>
          </p:cNvPr>
          <p:cNvSpPr/>
          <p:nvPr/>
        </p:nvSpPr>
        <p:spPr>
          <a:xfrm>
            <a:off x="5833398" y="4055858"/>
            <a:ext cx="947992" cy="335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Polarization</a:t>
            </a:r>
          </a:p>
        </p:txBody>
      </p:sp>
      <p:cxnSp>
        <p:nvCxnSpPr>
          <p:cNvPr id="218" name="Connector: Elbow 13">
            <a:extLst>
              <a:ext uri="{FF2B5EF4-FFF2-40B4-BE49-F238E27FC236}">
                <a16:creationId xmlns:a16="http://schemas.microsoft.com/office/drawing/2014/main" id="{22D21415-E20E-C735-3571-19BE6F8134F7}"/>
              </a:ext>
            </a:extLst>
          </p:cNvPr>
          <p:cNvCxnSpPr>
            <a:cxnSpLocks/>
          </p:cNvCxnSpPr>
          <p:nvPr/>
        </p:nvCxnSpPr>
        <p:spPr>
          <a:xfrm rot="5400000">
            <a:off x="2747615" y="3146003"/>
            <a:ext cx="1718623" cy="101086"/>
          </a:xfrm>
          <a:prstGeom prst="bentConnector3">
            <a:avLst>
              <a:gd name="adj1" fmla="val 7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DE6EA1E-F04F-428E-2BB2-9A22C877D7D9}"/>
              </a:ext>
            </a:extLst>
          </p:cNvPr>
          <p:cNvCxnSpPr>
            <a:stCxn id="97" idx="1"/>
            <a:endCxn id="97" idx="1"/>
          </p:cNvCxnSpPr>
          <p:nvPr/>
        </p:nvCxnSpPr>
        <p:spPr>
          <a:xfrm>
            <a:off x="3587298" y="28003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68103C2-48BC-08EC-A6C3-4B33F9A507F5}"/>
              </a:ext>
            </a:extLst>
          </p:cNvPr>
          <p:cNvCxnSpPr>
            <a:cxnSpLocks/>
          </p:cNvCxnSpPr>
          <p:nvPr/>
        </p:nvCxnSpPr>
        <p:spPr>
          <a:xfrm flipH="1">
            <a:off x="3561537" y="3565340"/>
            <a:ext cx="76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B6B236-CB9B-B1F0-EFAD-47ED6A189349}"/>
              </a:ext>
            </a:extLst>
          </p:cNvPr>
          <p:cNvCxnSpPr>
            <a:cxnSpLocks/>
          </p:cNvCxnSpPr>
          <p:nvPr/>
        </p:nvCxnSpPr>
        <p:spPr>
          <a:xfrm flipH="1">
            <a:off x="3561537" y="2852643"/>
            <a:ext cx="9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91887DC-9F29-1EC4-C1A2-630B72F0EA08}"/>
              </a:ext>
            </a:extLst>
          </p:cNvPr>
          <p:cNvCxnSpPr>
            <a:cxnSpLocks/>
          </p:cNvCxnSpPr>
          <p:nvPr/>
        </p:nvCxnSpPr>
        <p:spPr>
          <a:xfrm>
            <a:off x="3045231" y="3968826"/>
            <a:ext cx="0" cy="54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229CD08A-882C-07D5-42F4-D08AFF060C45}"/>
              </a:ext>
            </a:extLst>
          </p:cNvPr>
          <p:cNvCxnSpPr>
            <a:cxnSpLocks/>
          </p:cNvCxnSpPr>
          <p:nvPr/>
        </p:nvCxnSpPr>
        <p:spPr>
          <a:xfrm>
            <a:off x="4029719" y="4398366"/>
            <a:ext cx="0" cy="11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046BF77-DC23-5EE1-EA59-0368DD5911B8}"/>
              </a:ext>
            </a:extLst>
          </p:cNvPr>
          <p:cNvCxnSpPr>
            <a:cxnSpLocks/>
            <a:stCxn id="217" idx="2"/>
          </p:cNvCxnSpPr>
          <p:nvPr/>
        </p:nvCxnSpPr>
        <p:spPr>
          <a:xfrm>
            <a:off x="6307394" y="4390871"/>
            <a:ext cx="0" cy="11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ctor: Elbow 17">
            <a:extLst>
              <a:ext uri="{FF2B5EF4-FFF2-40B4-BE49-F238E27FC236}">
                <a16:creationId xmlns:a16="http://schemas.microsoft.com/office/drawing/2014/main" id="{424EDE0C-8E27-F1C4-0CAF-29593009B26F}"/>
              </a:ext>
            </a:extLst>
          </p:cNvPr>
          <p:cNvCxnSpPr>
            <a:cxnSpLocks/>
            <a:endCxn id="216" idx="1"/>
          </p:cNvCxnSpPr>
          <p:nvPr/>
        </p:nvCxnSpPr>
        <p:spPr>
          <a:xfrm rot="16200000" flipH="1">
            <a:off x="3260404" y="3971503"/>
            <a:ext cx="254539" cy="2491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13">
            <a:extLst>
              <a:ext uri="{FF2B5EF4-FFF2-40B4-BE49-F238E27FC236}">
                <a16:creationId xmlns:a16="http://schemas.microsoft.com/office/drawing/2014/main" id="{F3578A26-BB20-C08A-C99F-9CCF7B21CAC5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6352063" y="3132881"/>
            <a:ext cx="115069" cy="9170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FD186A-1156-8147-734E-6E6CB17DD2B1}"/>
                  </a:ext>
                </a:extLst>
              </p:cNvPr>
              <p:cNvSpPr txBox="1"/>
              <p:nvPr/>
            </p:nvSpPr>
            <p:spPr>
              <a:xfrm>
                <a:off x="2666630" y="2113023"/>
                <a:ext cx="180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FD186A-1156-8147-734E-6E6CB17D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30" y="2113023"/>
                <a:ext cx="180393" cy="276999"/>
              </a:xfrm>
              <a:prstGeom prst="rect">
                <a:avLst/>
              </a:prstGeom>
              <a:blipFill>
                <a:blip r:embed="rId15"/>
                <a:stretch>
                  <a:fillRect r="-312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B29DDF-8B00-5825-8C6C-B910AF01252F}"/>
                  </a:ext>
                </a:extLst>
              </p:cNvPr>
              <p:cNvSpPr txBox="1"/>
              <p:nvPr/>
            </p:nvSpPr>
            <p:spPr>
              <a:xfrm>
                <a:off x="2664657" y="2518938"/>
                <a:ext cx="230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B29DDF-8B00-5825-8C6C-B910AF01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657" y="2518938"/>
                <a:ext cx="230055" cy="276999"/>
              </a:xfrm>
              <a:prstGeom prst="rect">
                <a:avLst/>
              </a:prstGeom>
              <a:blipFill>
                <a:blip r:embed="rId15"/>
                <a:stretch>
                  <a:fillRect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3A388C-232D-88B9-CE01-1B96517153AB}"/>
                  </a:ext>
                </a:extLst>
              </p:cNvPr>
              <p:cNvSpPr txBox="1"/>
              <p:nvPr/>
            </p:nvSpPr>
            <p:spPr>
              <a:xfrm>
                <a:off x="2666832" y="3274363"/>
                <a:ext cx="230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3A388C-232D-88B9-CE01-1B965171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2" y="3274363"/>
                <a:ext cx="230055" cy="276999"/>
              </a:xfrm>
              <a:prstGeom prst="rect">
                <a:avLst/>
              </a:prstGeom>
              <a:blipFill>
                <a:blip r:embed="rId16"/>
                <a:stretch>
                  <a:fillRect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643B13-65ED-9705-639A-31F6A92FB3E2}"/>
                  </a:ext>
                </a:extLst>
              </p:cNvPr>
              <p:cNvSpPr txBox="1"/>
              <p:nvPr/>
            </p:nvSpPr>
            <p:spPr>
              <a:xfrm>
                <a:off x="3291063" y="2040524"/>
                <a:ext cx="239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643B13-65ED-9705-639A-31F6A92FB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3" y="2040524"/>
                <a:ext cx="239697" cy="276999"/>
              </a:xfrm>
              <a:prstGeom prst="rect">
                <a:avLst/>
              </a:prstGeom>
              <a:blipFill>
                <a:blip r:embed="rId17"/>
                <a:stretch>
                  <a:fillRect r="-3684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73D6175-981D-3B18-96EE-FCB95127053F}"/>
                  </a:ext>
                </a:extLst>
              </p:cNvPr>
              <p:cNvSpPr txBox="1"/>
              <p:nvPr/>
            </p:nvSpPr>
            <p:spPr>
              <a:xfrm>
                <a:off x="3271626" y="2484654"/>
                <a:ext cx="239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73D6175-981D-3B18-96EE-FCB95127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26" y="2484654"/>
                <a:ext cx="239697" cy="276999"/>
              </a:xfrm>
              <a:prstGeom prst="rect">
                <a:avLst/>
              </a:prstGeom>
              <a:blipFill>
                <a:blip r:embed="rId18"/>
                <a:stretch>
                  <a:fillRect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C11EEA-D121-F94C-1979-18907550EE86}"/>
                  </a:ext>
                </a:extLst>
              </p:cNvPr>
              <p:cNvSpPr txBox="1"/>
              <p:nvPr/>
            </p:nvSpPr>
            <p:spPr>
              <a:xfrm>
                <a:off x="3258580" y="3169422"/>
                <a:ext cx="239697" cy="29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C11EEA-D121-F94C-1979-18907550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80" y="3169422"/>
                <a:ext cx="239697" cy="293863"/>
              </a:xfrm>
              <a:prstGeom prst="rect">
                <a:avLst/>
              </a:prstGeom>
              <a:blipFill>
                <a:blip r:embed="rId19"/>
                <a:stretch>
                  <a:fillRect r="-5500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A3918F-7657-B782-DFFE-FD4C79BEC959}"/>
              </a:ext>
            </a:extLst>
          </p:cNvPr>
          <p:cNvCxnSpPr>
            <a:cxnSpLocks/>
          </p:cNvCxnSpPr>
          <p:nvPr/>
        </p:nvCxnSpPr>
        <p:spPr>
          <a:xfrm flipV="1">
            <a:off x="6345343" y="3077674"/>
            <a:ext cx="3718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DE53F5-C94C-AF8C-6F77-64F51CED2065}"/>
                  </a:ext>
                </a:extLst>
              </p:cNvPr>
              <p:cNvSpPr txBox="1"/>
              <p:nvPr/>
            </p:nvSpPr>
            <p:spPr>
              <a:xfrm>
                <a:off x="6557060" y="2825290"/>
                <a:ext cx="230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DE53F5-C94C-AF8C-6F77-64F51CED2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0" y="2825290"/>
                <a:ext cx="23005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2E255030-C1C1-F44A-7A5F-4280823984D8}"/>
              </a:ext>
            </a:extLst>
          </p:cNvPr>
          <p:cNvSpPr/>
          <p:nvPr/>
        </p:nvSpPr>
        <p:spPr>
          <a:xfrm>
            <a:off x="2664656" y="1573967"/>
            <a:ext cx="1296849" cy="2434306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2FF4E0-380E-6373-A4A5-1551922D194B}"/>
              </a:ext>
            </a:extLst>
          </p:cNvPr>
          <p:cNvSpPr/>
          <p:nvPr/>
        </p:nvSpPr>
        <p:spPr>
          <a:xfrm>
            <a:off x="6018715" y="2672105"/>
            <a:ext cx="751660" cy="798288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327D55-F69B-FEE5-747B-D9FABEEC1DDD}"/>
              </a:ext>
            </a:extLst>
          </p:cNvPr>
          <p:cNvSpPr txBox="1"/>
          <p:nvPr/>
        </p:nvSpPr>
        <p:spPr>
          <a:xfrm>
            <a:off x="2955173" y="1269693"/>
            <a:ext cx="7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gNB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4805EB-8A3C-DB25-56FB-3741410310DD}"/>
              </a:ext>
            </a:extLst>
          </p:cNvPr>
          <p:cNvSpPr txBox="1"/>
          <p:nvPr/>
        </p:nvSpPr>
        <p:spPr>
          <a:xfrm>
            <a:off x="6169075" y="2410363"/>
            <a:ext cx="61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UE</a:t>
            </a:r>
          </a:p>
        </p:txBody>
      </p:sp>
    </p:spTree>
    <p:extLst>
      <p:ext uri="{BB962C8B-B14F-4D97-AF65-F5344CB8AC3E}">
        <p14:creationId xmlns:p14="http://schemas.microsoft.com/office/powerpoint/2010/main" val="278848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37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Oh</dc:creator>
  <cp:lastModifiedBy>Paul Oh</cp:lastModifiedBy>
  <cp:revision>18</cp:revision>
  <dcterms:created xsi:type="dcterms:W3CDTF">2024-05-16T13:58:13Z</dcterms:created>
  <dcterms:modified xsi:type="dcterms:W3CDTF">2024-05-16T17:53:53Z</dcterms:modified>
</cp:coreProperties>
</file>