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>
        <p:scale>
          <a:sx n="66" d="100"/>
          <a:sy n="66" d="100"/>
        </p:scale>
        <p:origin x="214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7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0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3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B62F-73D0-452E-A2CF-DE05BDE4F38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5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000" cy="6858000"/>
            <a:chOff x="1600918" y="691270"/>
            <a:chExt cx="9670849" cy="5400000"/>
          </a:xfrm>
        </p:grpSpPr>
        <p:pic>
          <p:nvPicPr>
            <p:cNvPr id="1026" name="Picture 2" descr="c-sharp-logo"/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"/>
            <a:stretch/>
          </p:blipFill>
          <p:spPr bwMode="auto">
            <a:xfrm>
              <a:off x="1600918" y="691270"/>
              <a:ext cx="9670849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43917" y="1460847"/>
              <a:ext cx="9279193" cy="341704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Windows</a:t>
              </a:r>
            </a:p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Application</a:t>
              </a:r>
              <a:endParaRPr lang="ko-KR" altLang="en-US" sz="4800" b="1">
                <a:ln/>
                <a:solidFill>
                  <a:schemeClr val="bg1"/>
                </a:solidFill>
                <a:effectLst>
                  <a:outerShdw blurRad="1270000" dist="19050" dir="2700000" algn="tl" rotWithShape="0">
                    <a:schemeClr val="dk1">
                      <a:lumMod val="50000"/>
                      <a:alpha val="39000"/>
                    </a:schemeClr>
                  </a:outerShdw>
                  <a:reflection blurRad="8890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29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1412921" y="724506"/>
            <a:chExt cx="9720000" cy="5400000"/>
          </a:xfrm>
        </p:grpSpPr>
        <p:pic>
          <p:nvPicPr>
            <p:cNvPr id="2" name="그림 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21" y="724506"/>
              <a:ext cx="9720000" cy="5400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428297" y="1426560"/>
              <a:ext cx="9704624" cy="341704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Android Programming</a:t>
              </a:r>
              <a:endParaRPr lang="ko-KR" altLang="en-US" sz="4800" b="1">
                <a:ln/>
                <a:solidFill>
                  <a:schemeClr val="bg1"/>
                </a:solidFill>
                <a:effectLst>
                  <a:outerShdw blurRad="1270000" dist="19050" dir="2700000" algn="tl" rotWithShape="0">
                    <a:schemeClr val="dk1">
                      <a:lumMod val="50000"/>
                      <a:alpha val="39000"/>
                    </a:schemeClr>
                  </a:outerShdw>
                  <a:reflection blurRad="8890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6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869" y="1940846"/>
            <a:ext cx="7710673" cy="280076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KEIL Compiler</a:t>
            </a:r>
          </a:p>
          <a:p>
            <a:pPr algn="ctr"/>
            <a:r>
              <a:rPr lang="en-US" altLang="ko-KR" sz="8800" b="1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For STM32</a:t>
            </a:r>
            <a:endParaRPr lang="ko-KR" altLang="en-US" sz="36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50" name="Picture 2" descr="http://www.ocfreaks.com/imgs/embedded/common/keil_5_title.png"/>
            <p:cNvPicPr preferRelativeResize="0">
              <a:picLocks noChangeArrowheads="1"/>
            </p:cNvPicPr>
            <p:nvPr/>
          </p:nvPicPr>
          <p:blipFill rotWithShape="1">
            <a:blip r:embed="rId2">
              <a:lum brigh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" t="1639" r="1604" b="3320"/>
            <a:stretch/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8734" y="997917"/>
              <a:ext cx="11294531" cy="43396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ARM KEIL</a:t>
              </a:r>
            </a:p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For STM32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9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52" name="Picture 4" descr="https://blog.kakaocdn.net/dn/lkbFT/btqG3lvKuXu/MCzmfIRMJsXHpEir6hBVdk/img.png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40663" y="990160"/>
              <a:ext cx="7710673" cy="43396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Github</a:t>
              </a:r>
            </a:p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6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DSM-New@outlook.kr</dc:creator>
  <cp:lastModifiedBy>DSM-New@outlook.kr</cp:lastModifiedBy>
  <cp:revision>10</cp:revision>
  <dcterms:created xsi:type="dcterms:W3CDTF">2022-04-04T04:48:53Z</dcterms:created>
  <dcterms:modified xsi:type="dcterms:W3CDTF">2022-04-04T05:59:08Z</dcterms:modified>
</cp:coreProperties>
</file>