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entire network for SME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entire_kwd_network_2018051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ego network of 'internationalization'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ego_network-internationalization 2018050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ego network of 'case study'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ego_network-case study 2018050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ego network of 'sme'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ego_network-sme 2018050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ego network of 'innovation'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ego_network-innovation 2018050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ego network of 'small and medium enterprise'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ego_network-small and medium enterprise 2018050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ego network of 'small and medium-sized enterprise'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ego_network-small and medium-sized enterprise 2018050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ego network of 'entrepreneurship'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ego_network-entrepreneurship 2018050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ego network of 'performance'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ego_network-performance 2018050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ego network of 'cloud computing'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ego_network-cloud computing 2018050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ego network of 'knowledge management'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ego_network-knowledge management 2018050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