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entire network for SME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ntire_network_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'internationalization'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internationalization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'case study'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case study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'innovation'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innovation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'small and medium enterprise'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all and medium enterpris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'small and medium-sized enterprise'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small and medium-sized enterpris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'entrepreneurship'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entrepreneurship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'performance'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performance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'cloud computing'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cloud computing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ego network of 'knowledge management'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go_network-knowledge management 20180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