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aa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926080"/>
            <a:ext cx="5486400" cy="3657600"/>
          </a:xfrm>
          <a:prstGeom prst="rect">
            <a:avLst/>
          </a:prstGeom>
        </p:spPr>
      </p:pic>
      <p:pic>
        <p:nvPicPr>
          <p:cNvPr id="5" name="Picture 4" descr="new_img_b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926080"/>
            <a:ext cx="5486400" cy="3657600"/>
          </a:xfrm>
          <a:prstGeom prst="rect">
            <a:avLst/>
          </a:prstGeom>
        </p:spPr>
      </p:pic>
      <p:pic>
        <p:nvPicPr>
          <p:cNvPr id="6" name="Picture 5" descr="new_img_bi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92608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