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title: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content: 0</a:t>
            </a:r>
          </a:p>
        </p:txBody>
      </p:sp>
      <p:pic>
        <p:nvPicPr>
          <p:cNvPr id="4" name="Picture 3" descr="text_fig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92608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content: 1</a:t>
            </a:r>
          </a:p>
        </p:txBody>
      </p:sp>
      <p:pic>
        <p:nvPicPr>
          <p:cNvPr id="4" name="Picture 3" descr="text_fi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92608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title: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content: 2</a:t>
            </a:r>
          </a:p>
        </p:txBody>
      </p:sp>
      <p:pic>
        <p:nvPicPr>
          <p:cNvPr id="4" name="Picture 3" descr="text_fi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92608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title: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content: 3</a:t>
            </a:r>
          </a:p>
        </p:txBody>
      </p:sp>
      <p:pic>
        <p:nvPicPr>
          <p:cNvPr id="4" name="Picture 3" descr="text_fi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92608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title: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content: 4</a:t>
            </a:r>
          </a:p>
        </p:txBody>
      </p:sp>
      <p:pic>
        <p:nvPicPr>
          <p:cNvPr id="4" name="Picture 3" descr="text_fig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92608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