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2" r:id="rId9"/>
    <p:sldId id="260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EC04AF"/>
    <a:srgbClr val="F000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3BD5A-6F59-4F64-A228-8DAA8400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D897E2-2865-489F-BD41-F85BAE8C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5EE42-19E9-44AE-B92A-B6479F8C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F1E53-9444-45DD-895B-26CBE552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229C7-5C23-42D6-9A76-D21F13A6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2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EE7C-8AB5-4836-8574-86361CFB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272B7A-EB8F-40F4-8E1B-B4B5D82E2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AE117-45A2-4F66-B2FB-5347FAA4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2FF57-B231-43F8-8CBC-62ECE36B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DED59-514F-41B9-A204-AF329078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1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C7EED3-DBD4-449D-A44E-6B010E226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80A839-7F29-46CA-AE4D-FFFCB2061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FBEB4-2069-44A8-8D00-4A04BD5A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42E66-A8E6-4DC0-BF1B-948F1D71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53F56-4974-4EE8-AE05-C5ED1C46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2FE88-E1FA-4EF6-88C2-D50F4414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8CDA3-0F6A-4371-B9AF-3122C2AF7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67787-DE0F-4841-AFB1-0BD30C49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8C3C2-4708-46C8-A069-2BC15B15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5F912-74EC-46FB-95F0-1A1516F8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3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CD17-ADD5-43B1-A964-0B6B2E4E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4FB165-A9E4-45FC-B524-943DDEB1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D0807-DA03-4E9D-97B3-F5A7F471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8EC59-6AC5-4ACD-BC50-473182BE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55EDB-7DCE-418F-A871-B04CC37B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01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8C8D-1C25-4E99-B85F-69F0AF03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83054-0E74-4268-AB71-A66A712A8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2E6124-D8B9-4922-B7DF-09E5F167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6954CC-FDBE-43F1-A6BF-207B64F6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2F99-1266-4DFA-9997-243E5C84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124A1-4944-4527-B44E-30CA7F8F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3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4863B-9C79-4B84-B96B-4BABB4F2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717E5-809B-4513-B2F0-719753994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B4B57D-D58A-422F-9C44-2A28BD953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3492AF-EE40-4CBD-B5B3-3597277C8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C4647D-756C-4D9B-842E-588FA6764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C728CF-8B1C-4F01-BD2B-E3716B91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C21C79-BECD-42EC-A7DF-8B3781EE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86BFE7-0AE0-4E12-82C8-1BB736D6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2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8F504-3257-4FAB-A7DE-B7D80456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83BF38-AB25-42FD-B687-5484641E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4710F7-865C-436D-8403-4F1748AD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C9A618-C756-4AF8-A1F7-A098C310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7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BDE81E-B1E4-4810-B70F-329B4700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2C8A94-42F4-4A8A-8839-722A95E8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9801E9-48E3-4D42-9C43-958174E5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E295-F4FA-4F33-8D8F-32DAAB11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C701C-E055-403E-AC2C-015B9C24B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356713-832E-495C-B23D-9CB06DF04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B9D80F-3324-40A0-B429-A57DA576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270888-9F54-407D-AE81-8432232A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B4713-EC67-4845-956D-27D8213F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4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69F29-7176-483D-8E28-B660685F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8FFB33-0E0B-4678-B241-6D68DB89F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FD4793-D259-403A-B7D2-C23A6191F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6DDCB-81E8-4554-9C82-31C3953D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429-3843-4399-BCF5-77E831F4058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5450F-82B8-4304-9B3A-94B894BA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2083B-6852-4B97-8744-3CD78354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4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3F3AA4-C437-43F9-984B-A57F1D85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CD70A6-FE9B-4755-84E1-2B8837D92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55359-7AE5-48E0-B6DD-0D6052C14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F6429-3843-4399-BCF5-77E831F4058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0FF2A-8697-457A-B3A8-60A14C505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69700-DA72-4379-B93D-B0EA7B1B5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8FF3-D6A3-4CC4-B21A-F493F54F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3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venapp.io/view/frL2SexCF1Tg2hJe0n2TBFzQbTs19vy5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nstagram dm png 7 » PNG Image">
            <a:extLst>
              <a:ext uri="{FF2B5EF4-FFF2-40B4-BE49-F238E27FC236}">
                <a16:creationId xmlns:a16="http://schemas.microsoft.com/office/drawing/2014/main" id="{DFC3C770-FCE3-4116-9D98-6D194A22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510" y="-999"/>
            <a:ext cx="8523111" cy="68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DM</a:t>
            </a:r>
          </a:p>
          <a:p>
            <a:r>
              <a:rPr lang="en-US" altLang="ko-KR" sz="3600" b="1" dirty="0">
                <a:solidFill>
                  <a:schemeClr val="bg1"/>
                </a:solidFill>
              </a:rPr>
              <a:t>(Direct Message)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D4040-D996-40EA-9539-2B5A3A217FCB}"/>
              </a:ext>
            </a:extLst>
          </p:cNvPr>
          <p:cNvSpPr txBox="1"/>
          <p:nvPr/>
        </p:nvSpPr>
        <p:spPr>
          <a:xfrm>
            <a:off x="7292623" y="5534561"/>
            <a:ext cx="2968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PL-Cloud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이정욱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OITA 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하선영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BITA </a:t>
            </a:r>
            <a:r>
              <a:rPr lang="ko-KR" altLang="en-US" sz="20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노승업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OITA </a:t>
            </a:r>
            <a:r>
              <a:rPr lang="ko-KR" altLang="en-US" sz="20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김남태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25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nstagram dm png 7 » PNG Image">
            <a:extLst>
              <a:ext uri="{FF2B5EF4-FFF2-40B4-BE49-F238E27FC236}">
                <a16:creationId xmlns:a16="http://schemas.microsoft.com/office/drawing/2014/main" id="{DFC3C770-FCE3-4116-9D98-6D194A22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510" y="-999"/>
            <a:ext cx="8523111" cy="68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DM</a:t>
            </a:r>
          </a:p>
          <a:p>
            <a:r>
              <a:rPr lang="en-US" altLang="ko-KR" sz="3600" b="1" dirty="0">
                <a:solidFill>
                  <a:schemeClr val="bg1"/>
                </a:solidFill>
              </a:rPr>
              <a:t>(Direct Message)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D4040-D996-40EA-9539-2B5A3A217FCB}"/>
              </a:ext>
            </a:extLst>
          </p:cNvPr>
          <p:cNvSpPr txBox="1"/>
          <p:nvPr/>
        </p:nvSpPr>
        <p:spPr>
          <a:xfrm>
            <a:off x="7292623" y="5534561"/>
            <a:ext cx="2968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PL-Cloud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이정욱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OITA 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하선영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BITA </a:t>
            </a:r>
            <a:r>
              <a:rPr lang="ko-KR" altLang="en-US" sz="20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노승업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OITA </a:t>
            </a:r>
            <a:r>
              <a:rPr lang="ko-KR" altLang="en-US" sz="20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김남태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45790-B17F-40FF-9EAC-2A595AECAA09}"/>
              </a:ext>
            </a:extLst>
          </p:cNvPr>
          <p:cNvSpPr txBox="1"/>
          <p:nvPr/>
        </p:nvSpPr>
        <p:spPr>
          <a:xfrm>
            <a:off x="2821164" y="5658296"/>
            <a:ext cx="453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7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Design Diagram</a:t>
            </a: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339AEA-37D9-4DC4-8E7F-56DB0CF10422}"/>
              </a:ext>
            </a:extLst>
          </p:cNvPr>
          <p:cNvSpPr/>
          <p:nvPr/>
        </p:nvSpPr>
        <p:spPr>
          <a:xfrm>
            <a:off x="1838325" y="-999"/>
            <a:ext cx="8477250" cy="6858999"/>
          </a:xfrm>
          <a:prstGeom prst="rect">
            <a:avLst/>
          </a:prstGeom>
          <a:solidFill>
            <a:srgbClr val="A5A5A5">
              <a:alpha val="21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85871-7EAD-4F2B-8855-CBE947DC13EA}"/>
              </a:ext>
            </a:extLst>
          </p:cNvPr>
          <p:cNvSpPr txBox="1"/>
          <p:nvPr/>
        </p:nvSpPr>
        <p:spPr>
          <a:xfrm>
            <a:off x="1971674" y="110691"/>
            <a:ext cx="4410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Event</a:t>
            </a:r>
            <a:r>
              <a:rPr lang="ko-KR" altLang="en-US" sz="3200" dirty="0"/>
              <a:t> </a:t>
            </a:r>
            <a:r>
              <a:rPr lang="en-US" altLang="ko-KR" sz="3200" dirty="0"/>
              <a:t>Diagram</a:t>
            </a:r>
          </a:p>
          <a:p>
            <a:pPr algn="ctr"/>
            <a:r>
              <a:rPr lang="en-US" altLang="ko-KR" sz="3200" dirty="0"/>
              <a:t>-State diagram-</a:t>
            </a:r>
          </a:p>
          <a:p>
            <a:endParaRPr lang="en-US" altLang="ko-KR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150CA-BE16-4F35-8855-0426826B1EA7}"/>
              </a:ext>
            </a:extLst>
          </p:cNvPr>
          <p:cNvSpPr txBox="1"/>
          <p:nvPr/>
        </p:nvSpPr>
        <p:spPr>
          <a:xfrm>
            <a:off x="8124824" y="110691"/>
            <a:ext cx="219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/>
              <a:t>하선영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D479C4-F689-4446-8162-08043305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4" y="1190625"/>
            <a:ext cx="8204526" cy="553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4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Design Diagram</a:t>
            </a: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339AEA-37D9-4DC4-8E7F-56DB0CF10422}"/>
              </a:ext>
            </a:extLst>
          </p:cNvPr>
          <p:cNvSpPr/>
          <p:nvPr/>
        </p:nvSpPr>
        <p:spPr>
          <a:xfrm>
            <a:off x="1838325" y="-999"/>
            <a:ext cx="8477250" cy="6858999"/>
          </a:xfrm>
          <a:prstGeom prst="rect">
            <a:avLst/>
          </a:prstGeom>
          <a:solidFill>
            <a:srgbClr val="A5A5A5">
              <a:alpha val="21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1036D-70A7-4C35-9021-598A764127F4}"/>
              </a:ext>
            </a:extLst>
          </p:cNvPr>
          <p:cNvSpPr txBox="1"/>
          <p:nvPr/>
        </p:nvSpPr>
        <p:spPr>
          <a:xfrm>
            <a:off x="1971674" y="110691"/>
            <a:ext cx="4410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User </a:t>
            </a:r>
            <a:r>
              <a:rPr lang="en-US" altLang="ko-KR" sz="3200" dirty="0" err="1"/>
              <a:t>Activitiy</a:t>
            </a:r>
            <a:r>
              <a:rPr lang="en-US" altLang="ko-KR" sz="3200" dirty="0"/>
              <a:t> Diagram</a:t>
            </a:r>
          </a:p>
          <a:p>
            <a:pPr algn="ctr"/>
            <a:r>
              <a:rPr lang="en-US" altLang="ko-KR" sz="3200" dirty="0"/>
              <a:t>-Use case-</a:t>
            </a:r>
          </a:p>
          <a:p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13413-8A76-4E2F-BD75-3285D2DDF78F}"/>
              </a:ext>
            </a:extLst>
          </p:cNvPr>
          <p:cNvSpPr txBox="1"/>
          <p:nvPr/>
        </p:nvSpPr>
        <p:spPr>
          <a:xfrm>
            <a:off x="8124824" y="110691"/>
            <a:ext cx="219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/>
              <a:t>노승업</a:t>
            </a:r>
            <a:endParaRPr lang="en-US" altLang="ko-KR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CA352B-C29C-4891-9A42-37C8A4F1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719"/>
            <a:ext cx="12192000" cy="56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9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Design Diagram</a:t>
            </a: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339AEA-37D9-4DC4-8E7F-56DB0CF10422}"/>
              </a:ext>
            </a:extLst>
          </p:cNvPr>
          <p:cNvSpPr/>
          <p:nvPr/>
        </p:nvSpPr>
        <p:spPr>
          <a:xfrm>
            <a:off x="1838325" y="-999"/>
            <a:ext cx="8477250" cy="6858999"/>
          </a:xfrm>
          <a:prstGeom prst="rect">
            <a:avLst/>
          </a:prstGeom>
          <a:solidFill>
            <a:srgbClr val="A5A5A5">
              <a:alpha val="21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linkClick r:id="rId2"/>
              </a:rPr>
              <a:t>https://ovenapp.io/view/frL2SexCF1Tg2hJe0n2TBFzQbTs19vy5/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A3EC4-7E65-4257-A3A9-B74AAD9CA17E}"/>
              </a:ext>
            </a:extLst>
          </p:cNvPr>
          <p:cNvSpPr txBox="1"/>
          <p:nvPr/>
        </p:nvSpPr>
        <p:spPr>
          <a:xfrm>
            <a:off x="1971674" y="110691"/>
            <a:ext cx="342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Design Diagram</a:t>
            </a:r>
          </a:p>
          <a:p>
            <a:pPr algn="ctr"/>
            <a:r>
              <a:rPr lang="en-US" altLang="ko-KR" sz="3200" dirty="0"/>
              <a:t>-UI-</a:t>
            </a:r>
          </a:p>
          <a:p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6A11B-C77F-4CA9-8169-5105D99EAB4C}"/>
              </a:ext>
            </a:extLst>
          </p:cNvPr>
          <p:cNvSpPr txBox="1"/>
          <p:nvPr/>
        </p:nvSpPr>
        <p:spPr>
          <a:xfrm>
            <a:off x="8124824" y="110691"/>
            <a:ext cx="219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/>
              <a:t>김남태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12839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Design Diagram</a:t>
            </a: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339AEA-37D9-4DC4-8E7F-56DB0CF10422}"/>
              </a:ext>
            </a:extLst>
          </p:cNvPr>
          <p:cNvSpPr/>
          <p:nvPr/>
        </p:nvSpPr>
        <p:spPr>
          <a:xfrm>
            <a:off x="1838325" y="-999"/>
            <a:ext cx="8477250" cy="6858999"/>
          </a:xfrm>
          <a:prstGeom prst="rect">
            <a:avLst/>
          </a:prstGeom>
          <a:solidFill>
            <a:srgbClr val="A5A5A5">
              <a:alpha val="21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A3EC4-7E65-4257-A3A9-B74AAD9CA17E}"/>
              </a:ext>
            </a:extLst>
          </p:cNvPr>
          <p:cNvSpPr txBox="1"/>
          <p:nvPr/>
        </p:nvSpPr>
        <p:spPr>
          <a:xfrm>
            <a:off x="1971674" y="110691"/>
            <a:ext cx="342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Design Diagram</a:t>
            </a:r>
          </a:p>
          <a:p>
            <a:pPr algn="ctr"/>
            <a:r>
              <a:rPr lang="en-US" altLang="ko-KR" sz="3200" dirty="0"/>
              <a:t>-UI-</a:t>
            </a:r>
          </a:p>
          <a:p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6A11B-C77F-4CA9-8169-5105D99EAB4C}"/>
              </a:ext>
            </a:extLst>
          </p:cNvPr>
          <p:cNvSpPr txBox="1"/>
          <p:nvPr/>
        </p:nvSpPr>
        <p:spPr>
          <a:xfrm>
            <a:off x="8124824" y="110691"/>
            <a:ext cx="219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/>
              <a:t>김남태</a:t>
            </a:r>
            <a:endParaRPr lang="en-US" altLang="ko-KR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1EC54E-887E-4164-B79C-88DA69EF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506008"/>
            <a:ext cx="8343901" cy="44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9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Design Diagram</a:t>
            </a: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339AEA-37D9-4DC4-8E7F-56DB0CF10422}"/>
              </a:ext>
            </a:extLst>
          </p:cNvPr>
          <p:cNvSpPr/>
          <p:nvPr/>
        </p:nvSpPr>
        <p:spPr>
          <a:xfrm>
            <a:off x="1838325" y="-999"/>
            <a:ext cx="8477250" cy="6858999"/>
          </a:xfrm>
          <a:prstGeom prst="rect">
            <a:avLst/>
          </a:prstGeom>
          <a:solidFill>
            <a:srgbClr val="A5A5A5">
              <a:alpha val="21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A3EC4-7E65-4257-A3A9-B74AAD9CA17E}"/>
              </a:ext>
            </a:extLst>
          </p:cNvPr>
          <p:cNvSpPr txBox="1"/>
          <p:nvPr/>
        </p:nvSpPr>
        <p:spPr>
          <a:xfrm>
            <a:off x="1971674" y="110691"/>
            <a:ext cx="342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Design Diagram</a:t>
            </a:r>
          </a:p>
          <a:p>
            <a:pPr algn="ctr"/>
            <a:r>
              <a:rPr lang="en-US" altLang="ko-KR" sz="3200" dirty="0"/>
              <a:t>-UI-</a:t>
            </a:r>
          </a:p>
          <a:p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6A11B-C77F-4CA9-8169-5105D99EAB4C}"/>
              </a:ext>
            </a:extLst>
          </p:cNvPr>
          <p:cNvSpPr txBox="1"/>
          <p:nvPr/>
        </p:nvSpPr>
        <p:spPr>
          <a:xfrm>
            <a:off x="8124824" y="110691"/>
            <a:ext cx="219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/>
              <a:t>김남태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E0216D-676C-4300-B924-32E4B3D4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384961"/>
            <a:ext cx="8439150" cy="463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7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Design Diagram</a:t>
            </a: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339AEA-37D9-4DC4-8E7F-56DB0CF10422}"/>
              </a:ext>
            </a:extLst>
          </p:cNvPr>
          <p:cNvSpPr/>
          <p:nvPr/>
        </p:nvSpPr>
        <p:spPr>
          <a:xfrm>
            <a:off x="1838325" y="-999"/>
            <a:ext cx="8477250" cy="6858999"/>
          </a:xfrm>
          <a:prstGeom prst="rect">
            <a:avLst/>
          </a:prstGeom>
          <a:solidFill>
            <a:srgbClr val="A5A5A5">
              <a:alpha val="21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A3EC4-7E65-4257-A3A9-B74AAD9CA17E}"/>
              </a:ext>
            </a:extLst>
          </p:cNvPr>
          <p:cNvSpPr txBox="1"/>
          <p:nvPr/>
        </p:nvSpPr>
        <p:spPr>
          <a:xfrm>
            <a:off x="1971674" y="110691"/>
            <a:ext cx="342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Design Diagram</a:t>
            </a:r>
          </a:p>
          <a:p>
            <a:pPr algn="ctr"/>
            <a:r>
              <a:rPr lang="en-US" altLang="ko-KR" sz="3200" dirty="0"/>
              <a:t>-UI-</a:t>
            </a:r>
          </a:p>
          <a:p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6A11B-C77F-4CA9-8169-5105D99EAB4C}"/>
              </a:ext>
            </a:extLst>
          </p:cNvPr>
          <p:cNvSpPr txBox="1"/>
          <p:nvPr/>
        </p:nvSpPr>
        <p:spPr>
          <a:xfrm>
            <a:off x="8124824" y="110691"/>
            <a:ext cx="219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/>
              <a:t>김남태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A0F419-5AC7-49AE-B546-5F12FAEA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88" y="1258453"/>
            <a:ext cx="8460287" cy="50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4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E00CA6-0A48-4C51-97ED-8EF52A2D923E}"/>
              </a:ext>
            </a:extLst>
          </p:cNvPr>
          <p:cNvSpPr/>
          <p:nvPr/>
        </p:nvSpPr>
        <p:spPr>
          <a:xfrm>
            <a:off x="10353675" y="-999"/>
            <a:ext cx="1838325" cy="1895630"/>
          </a:xfrm>
          <a:prstGeom prst="rect">
            <a:avLst/>
          </a:prstGeom>
          <a:solidFill>
            <a:schemeClr val="bg1">
              <a:alpha val="21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Design Diagram</a:t>
            </a: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339AEA-37D9-4DC4-8E7F-56DB0CF10422}"/>
              </a:ext>
            </a:extLst>
          </p:cNvPr>
          <p:cNvSpPr/>
          <p:nvPr/>
        </p:nvSpPr>
        <p:spPr>
          <a:xfrm>
            <a:off x="1838325" y="-999"/>
            <a:ext cx="8477250" cy="6858999"/>
          </a:xfrm>
          <a:prstGeom prst="rect">
            <a:avLst/>
          </a:prstGeom>
          <a:solidFill>
            <a:srgbClr val="A5A5A5">
              <a:alpha val="21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A3EC4-7E65-4257-A3A9-B74AAD9CA17E}"/>
              </a:ext>
            </a:extLst>
          </p:cNvPr>
          <p:cNvSpPr txBox="1"/>
          <p:nvPr/>
        </p:nvSpPr>
        <p:spPr>
          <a:xfrm>
            <a:off x="1971674" y="110691"/>
            <a:ext cx="342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Variables</a:t>
            </a:r>
          </a:p>
          <a:p>
            <a:pPr algn="ctr"/>
            <a:r>
              <a:rPr lang="en-US" altLang="ko-KR" sz="3200" dirty="0"/>
              <a:t>-Design-</a:t>
            </a:r>
          </a:p>
          <a:p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6A11B-C77F-4CA9-8169-5105D99EAB4C}"/>
              </a:ext>
            </a:extLst>
          </p:cNvPr>
          <p:cNvSpPr txBox="1"/>
          <p:nvPr/>
        </p:nvSpPr>
        <p:spPr>
          <a:xfrm>
            <a:off x="8124824" y="110691"/>
            <a:ext cx="219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/>
              <a:t>이정욱</a:t>
            </a:r>
            <a:endParaRPr lang="en-US" altLang="ko-KR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166097-7C82-48CA-A87A-F45F3367E955}"/>
              </a:ext>
            </a:extLst>
          </p:cNvPr>
          <p:cNvSpPr/>
          <p:nvPr/>
        </p:nvSpPr>
        <p:spPr>
          <a:xfrm>
            <a:off x="1971674" y="1288907"/>
            <a:ext cx="4359275" cy="2987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Dialog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friendDialog</a:t>
            </a:r>
            <a:r>
              <a:rPr lang="en-US" altLang="ko-KR" dirty="0"/>
              <a:t>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Vector&lt;Friend&gt; </a:t>
            </a:r>
            <a:r>
              <a:rPr lang="en-US" altLang="ko-KR" dirty="0" err="1"/>
              <a:t>friendList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addFriend</a:t>
            </a:r>
            <a:r>
              <a:rPr lang="en-US" altLang="ko-KR" dirty="0"/>
              <a:t>(string name, string IP)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SearchFriend</a:t>
            </a:r>
            <a:r>
              <a:rPr lang="en-US" altLang="ko-KR" dirty="0"/>
              <a:t>(string name)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DeleteFriend</a:t>
            </a:r>
            <a:r>
              <a:rPr lang="en-US" altLang="ko-KR" dirty="0"/>
              <a:t>(string name)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AddChatDialog</a:t>
            </a:r>
            <a:r>
              <a:rPr lang="en-US" altLang="ko-KR" dirty="0"/>
              <a:t>()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5F7CDC-15BC-4CCB-AEAF-52834A07C9B3}"/>
              </a:ext>
            </a:extLst>
          </p:cNvPr>
          <p:cNvSpPr/>
          <p:nvPr/>
        </p:nvSpPr>
        <p:spPr>
          <a:xfrm>
            <a:off x="6993115" y="1276808"/>
            <a:ext cx="3067399" cy="3011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Chat Dialog</a:t>
            </a:r>
          </a:p>
          <a:p>
            <a:pPr algn="ctr"/>
            <a:r>
              <a:rPr lang="en-US" altLang="ko-KR" dirty="0"/>
              <a:t>Vector&lt;string&gt; </a:t>
            </a:r>
            <a:r>
              <a:rPr lang="en-US" altLang="ko-KR" dirty="0" err="1"/>
              <a:t>conversationList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SendChat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SendFile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recvName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saveConversation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updateTime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searchConversation</a:t>
            </a:r>
            <a:r>
              <a:rPr lang="en-US" altLang="ko-KR" dirty="0"/>
              <a:t>()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D4894A-D685-4026-9836-1837C5120226}"/>
              </a:ext>
            </a:extLst>
          </p:cNvPr>
          <p:cNvSpPr/>
          <p:nvPr/>
        </p:nvSpPr>
        <p:spPr>
          <a:xfrm>
            <a:off x="1971674" y="4431448"/>
            <a:ext cx="4359275" cy="231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 Dialog</a:t>
            </a:r>
          </a:p>
          <a:p>
            <a:r>
              <a:rPr lang="en-US" altLang="ko-KR" dirty="0"/>
              <a:t>Property:</a:t>
            </a:r>
          </a:p>
          <a:p>
            <a:pPr algn="just"/>
            <a:endParaRPr lang="en-US" altLang="ko-KR" dirty="0"/>
          </a:p>
          <a:p>
            <a:r>
              <a:rPr lang="en-US" altLang="ko-KR" dirty="0"/>
              <a:t>  Font font</a:t>
            </a:r>
          </a:p>
          <a:p>
            <a:r>
              <a:rPr lang="en-US" altLang="ko-KR" dirty="0"/>
              <a:t>  String Nickname</a:t>
            </a:r>
          </a:p>
          <a:p>
            <a:r>
              <a:rPr lang="en-US" altLang="ko-KR" dirty="0"/>
              <a:t>  Color </a:t>
            </a:r>
            <a:r>
              <a:rPr lang="en-US" altLang="ko-KR" dirty="0" err="1"/>
              <a:t>color</a:t>
            </a:r>
            <a:endParaRPr lang="en-US" altLang="ko-KR" dirty="0"/>
          </a:p>
          <a:p>
            <a:r>
              <a:rPr lang="en-US" altLang="ko-KR" dirty="0"/>
              <a:t>  Int </a:t>
            </a:r>
            <a:r>
              <a:rPr lang="en-US" altLang="ko-KR" dirty="0" err="1"/>
              <a:t>fontSize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857F5B-092A-4A5D-A84D-76A1D57AD094}"/>
              </a:ext>
            </a:extLst>
          </p:cNvPr>
          <p:cNvSpPr/>
          <p:nvPr/>
        </p:nvSpPr>
        <p:spPr>
          <a:xfrm>
            <a:off x="6991348" y="4485803"/>
            <a:ext cx="3067399" cy="226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FriendList.txt</a:t>
            </a:r>
          </a:p>
          <a:p>
            <a:r>
              <a:rPr lang="en-US" altLang="ko-KR" dirty="0"/>
              <a:t>ConversationList.txt</a:t>
            </a:r>
          </a:p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5ACE54-4D73-425F-BE81-F9CBFC6CC6FD}"/>
              </a:ext>
            </a:extLst>
          </p:cNvPr>
          <p:cNvSpPr/>
          <p:nvPr/>
        </p:nvSpPr>
        <p:spPr>
          <a:xfrm>
            <a:off x="10515601" y="325277"/>
            <a:ext cx="745947" cy="54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1A94DA-4BC6-42D4-A144-597E5E90908F}"/>
              </a:ext>
            </a:extLst>
          </p:cNvPr>
          <p:cNvSpPr/>
          <p:nvPr/>
        </p:nvSpPr>
        <p:spPr>
          <a:xfrm>
            <a:off x="6831184" y="4340163"/>
            <a:ext cx="3387726" cy="2451565"/>
          </a:xfrm>
          <a:prstGeom prst="rect">
            <a:avLst/>
          </a:prstGeom>
          <a:noFill/>
          <a:ln w="666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54B846-E5DC-44FD-9CF9-E865BB51493B}"/>
              </a:ext>
            </a:extLst>
          </p:cNvPr>
          <p:cNvSpPr/>
          <p:nvPr/>
        </p:nvSpPr>
        <p:spPr>
          <a:xfrm>
            <a:off x="10551821" y="1061651"/>
            <a:ext cx="673505" cy="594501"/>
          </a:xfrm>
          <a:prstGeom prst="rect">
            <a:avLst/>
          </a:prstGeom>
          <a:noFill/>
          <a:ln w="666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6BD18-FEBC-4B2F-B442-3E2A479B1AF2}"/>
              </a:ext>
            </a:extLst>
          </p:cNvPr>
          <p:cNvSpPr txBox="1"/>
          <p:nvPr/>
        </p:nvSpPr>
        <p:spPr>
          <a:xfrm>
            <a:off x="11189996" y="459770"/>
            <a:ext cx="1200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클래스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추가구현</a:t>
            </a:r>
          </a:p>
        </p:txBody>
      </p:sp>
    </p:spTree>
    <p:extLst>
      <p:ext uri="{BB962C8B-B14F-4D97-AF65-F5344CB8AC3E}">
        <p14:creationId xmlns:p14="http://schemas.microsoft.com/office/powerpoint/2010/main" val="34070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63B3F0-8214-4CC5-A63D-E2B619E4D3AF}"/>
              </a:ext>
            </a:extLst>
          </p:cNvPr>
          <p:cNvSpPr txBox="1"/>
          <p:nvPr/>
        </p:nvSpPr>
        <p:spPr>
          <a:xfrm>
            <a:off x="2754489" y="948266"/>
            <a:ext cx="453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Design Diagram</a:t>
            </a: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339AEA-37D9-4DC4-8E7F-56DB0CF10422}"/>
              </a:ext>
            </a:extLst>
          </p:cNvPr>
          <p:cNvSpPr/>
          <p:nvPr/>
        </p:nvSpPr>
        <p:spPr>
          <a:xfrm>
            <a:off x="1838325" y="-999"/>
            <a:ext cx="8477250" cy="6858999"/>
          </a:xfrm>
          <a:prstGeom prst="rect">
            <a:avLst/>
          </a:prstGeom>
          <a:solidFill>
            <a:srgbClr val="A5A5A5">
              <a:alpha val="21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A3EC4-7E65-4257-A3A9-B74AAD9CA17E}"/>
              </a:ext>
            </a:extLst>
          </p:cNvPr>
          <p:cNvSpPr txBox="1"/>
          <p:nvPr/>
        </p:nvSpPr>
        <p:spPr>
          <a:xfrm>
            <a:off x="1971674" y="110691"/>
            <a:ext cx="219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역할 분장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3109C-5DE1-499A-9E7D-1C52D596818C}"/>
              </a:ext>
            </a:extLst>
          </p:cNvPr>
          <p:cNvSpPr txBox="1"/>
          <p:nvPr/>
        </p:nvSpPr>
        <p:spPr>
          <a:xfrm>
            <a:off x="1971674" y="729745"/>
            <a:ext cx="26765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공통 필요기술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b="1" dirty="0"/>
          </a:p>
          <a:p>
            <a:r>
              <a:rPr lang="ko-KR" altLang="en-US" b="1" dirty="0"/>
              <a:t>객체지향 프로그래밍</a:t>
            </a:r>
            <a:endParaRPr lang="en-US" altLang="ko-KR" b="1" dirty="0"/>
          </a:p>
          <a:p>
            <a:r>
              <a:rPr lang="en-US" altLang="ko-KR" b="1" dirty="0"/>
              <a:t>C++</a:t>
            </a:r>
          </a:p>
          <a:p>
            <a:r>
              <a:rPr lang="en-US" altLang="ko-KR" b="1" dirty="0"/>
              <a:t>MFC</a:t>
            </a:r>
          </a:p>
          <a:p>
            <a:r>
              <a:rPr lang="en-US" altLang="ko-KR" b="1" dirty="0" err="1"/>
              <a:t>Sokcet</a:t>
            </a:r>
            <a:r>
              <a:rPr lang="en-US" altLang="ko-KR" b="1" dirty="0"/>
              <a:t> Programming</a:t>
            </a:r>
          </a:p>
          <a:p>
            <a:r>
              <a:rPr lang="en-US" altLang="ko-KR" b="1" dirty="0"/>
              <a:t>STL (Vector</a:t>
            </a:r>
            <a:r>
              <a:rPr lang="ko-KR" altLang="en-US" b="1" dirty="0"/>
              <a:t>만 사용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Git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7BC10-13A2-457B-BB51-97F04E0540BD}"/>
              </a:ext>
            </a:extLst>
          </p:cNvPr>
          <p:cNvSpPr txBox="1"/>
          <p:nvPr/>
        </p:nvSpPr>
        <p:spPr>
          <a:xfrm>
            <a:off x="1971674" y="3193708"/>
            <a:ext cx="6424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담당 역할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en-US" altLang="ko-KR" b="1" dirty="0"/>
              <a:t>UI Design / Programming – </a:t>
            </a:r>
            <a:r>
              <a:rPr lang="ko-KR" altLang="en-US" b="1" dirty="0" err="1"/>
              <a:t>김남태</a:t>
            </a:r>
            <a:endParaRPr lang="en-US" altLang="ko-KR" b="1" dirty="0"/>
          </a:p>
          <a:p>
            <a:r>
              <a:rPr lang="en-US" altLang="ko-KR" b="1" dirty="0"/>
              <a:t>System Design / Programming – </a:t>
            </a:r>
            <a:r>
              <a:rPr lang="ko-KR" altLang="en-US" b="1" dirty="0" err="1"/>
              <a:t>노승업</a:t>
            </a:r>
            <a:endParaRPr lang="en-US" altLang="ko-KR" b="1" dirty="0"/>
          </a:p>
          <a:p>
            <a:r>
              <a:rPr lang="en-US" altLang="ko-KR" b="1" dirty="0"/>
              <a:t>Socket Programming / data communication  – </a:t>
            </a:r>
            <a:r>
              <a:rPr lang="ko-KR" altLang="en-US" b="1" dirty="0"/>
              <a:t>하선영</a:t>
            </a:r>
            <a:endParaRPr lang="en-US" altLang="ko-KR" b="1" dirty="0"/>
          </a:p>
          <a:p>
            <a:r>
              <a:rPr lang="en-US" altLang="ko-KR" b="1" dirty="0"/>
              <a:t>Project Manager -</a:t>
            </a:r>
            <a:r>
              <a:rPr lang="ko-KR" altLang="en-US" b="1" dirty="0"/>
              <a:t>이정욱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5E362-B254-4FF4-B0A1-A5143E964A47}"/>
              </a:ext>
            </a:extLst>
          </p:cNvPr>
          <p:cNvSpPr txBox="1"/>
          <p:nvPr/>
        </p:nvSpPr>
        <p:spPr>
          <a:xfrm>
            <a:off x="1971674" y="5309446"/>
            <a:ext cx="267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Code Convention</a:t>
            </a:r>
          </a:p>
          <a:p>
            <a:endParaRPr lang="en-US" altLang="ko-KR" b="1" dirty="0"/>
          </a:p>
          <a:p>
            <a:r>
              <a:rPr lang="en-US" altLang="ko-KR" b="1" dirty="0"/>
              <a:t>: Camel case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07DF4-2A41-4193-8A87-1A7966C5AE48}"/>
              </a:ext>
            </a:extLst>
          </p:cNvPr>
          <p:cNvSpPr txBox="1"/>
          <p:nvPr/>
        </p:nvSpPr>
        <p:spPr>
          <a:xfrm>
            <a:off x="4829175" y="5309446"/>
            <a:ext cx="267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목표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b="1" dirty="0"/>
          </a:p>
          <a:p>
            <a:r>
              <a:rPr lang="en-US" altLang="ko-KR" b="1" dirty="0"/>
              <a:t>: </a:t>
            </a:r>
            <a:r>
              <a:rPr lang="ko-KR" altLang="en-US" b="1" dirty="0"/>
              <a:t>배운 걸 다 써먹자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1256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232</Words>
  <Application>Microsoft Office PowerPoint</Application>
  <PresentationFormat>와이드스크린</PresentationFormat>
  <Paragraphs>100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이정욱</dc:creator>
  <cp:lastModifiedBy>이정욱</cp:lastModifiedBy>
  <cp:revision>10</cp:revision>
  <dcterms:created xsi:type="dcterms:W3CDTF">2020-05-13T06:24:03Z</dcterms:created>
  <dcterms:modified xsi:type="dcterms:W3CDTF">2020-05-13T08:16:15Z</dcterms:modified>
</cp:coreProperties>
</file>