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5CED7-ED18-46E5-8B99-2A5433B7956E}" v="28" dt="2024-09-28T03:32:29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93353"/>
            <a:ext cx="9144000" cy="956527"/>
          </a:xfrm>
        </p:spPr>
        <p:txBody>
          <a:bodyPr/>
          <a:lstStyle/>
          <a:p>
            <a:r>
              <a:rPr lang="ko-KR" altLang="en-US" err="1">
                <a:ea typeface="맑은 고딕"/>
              </a:rPr>
              <a:t>Resume</a:t>
            </a:r>
            <a:endParaRPr lang="ko-KR" altLang="en-US" err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78806" y="1399672"/>
            <a:ext cx="4692804" cy="633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Seungwon</a:t>
            </a:r>
            <a:r>
              <a:rPr lang="ko-KR" altLang="en-US" dirty="0">
                <a:ea typeface="맑은 고딕"/>
              </a:rPr>
              <a:t> Kang_301055219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Resume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2024-09-28T03:31:21Z</dcterms:created>
  <dcterms:modified xsi:type="dcterms:W3CDTF">2024-09-28T03:32:35Z</dcterms:modified>
</cp:coreProperties>
</file>