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16A34-21EF-E6DB-F4CC-AEDD9A24B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5DA93A-B7AA-3CB5-2F26-ED22A3C00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0F5E7-9F86-B6B8-EC73-FDBCF0F7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B7D3-6057-4F6A-A03D-E9246F2F5166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3F436-2BA6-C8B6-7815-D1C85B32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4285C5-A195-EE89-DD75-4706B02D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A2F6-2E43-45B7-9BAF-9CB2C41EB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93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415F5-9811-AD89-F1FC-C2D12375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5D7084-6699-BE57-8DE5-0809430F3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24F8B-C1E8-6E66-A37D-8D6697BE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B7D3-6057-4F6A-A03D-E9246F2F5166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CEC3A-9268-3E65-E5B1-342C7C69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DA38D6-1896-12AE-CC2C-D7223EEE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A2F6-2E43-45B7-9BAF-9CB2C41EB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13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3BECBC-F223-F7BE-6889-ACB1B9721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61BE40-73BA-2DDF-FA47-4A999084D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74873-AE98-D9B6-F09C-CF15305D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B7D3-6057-4F6A-A03D-E9246F2F5166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B12239-F172-1347-BCF6-DCA85EAC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9462C-14BB-2128-2637-A7FE38EC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A2F6-2E43-45B7-9BAF-9CB2C41EB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3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B121E-FC4D-8F3A-F0D1-D6BD8170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377176-B49F-DB86-BEB5-79959D744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B03E3-7738-F54D-5A47-0B8E57DFC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B7D3-6057-4F6A-A03D-E9246F2F5166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7EFB9-7C31-EA73-981C-E71B8D40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63A8C-561B-9089-0759-C1B22142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A2F6-2E43-45B7-9BAF-9CB2C41EB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76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35AAE-2241-89EE-8EC3-75CB1C99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6455FD-65D7-4EF9-CC73-1A71D07D3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DD6EAB-A583-E347-E328-1C092320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B7D3-6057-4F6A-A03D-E9246F2F5166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353DCC-B2C2-791B-5FE9-5D516146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87042-6DE8-F9E2-F925-2DA818B1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A2F6-2E43-45B7-9BAF-9CB2C41EB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0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4C26B-78C8-450C-9EED-5D3448782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9285B-114F-114E-95D5-18D1C806F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917C7D-10D9-7576-C1AE-57A1178CC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9CA9AF-AD2A-AF9A-6DFB-262385B9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B7D3-6057-4F6A-A03D-E9246F2F5166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5D73F-6948-DAA8-4D0F-15DE54A5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14BD22-3498-5D18-495B-DB15F4A6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A2F6-2E43-45B7-9BAF-9CB2C41EB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80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0C2FD-36D8-6680-D95A-3BD93F98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AB2DA-1B00-4B2D-5DE1-6C0492BAA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79CF1C-EA0F-7088-0BF5-C1CE1EF99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111FE1-7B2D-B366-7DA7-19211A43E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F976F4-FB99-6A90-12D2-C428FC15B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863685-2F2C-DE8E-C81F-92DD8531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B7D3-6057-4F6A-A03D-E9246F2F5166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8C0B64-3F2B-F581-B707-759D2BEE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FCFD80-AADE-4B40-F00A-101EAFA6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A2F6-2E43-45B7-9BAF-9CB2C41EB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21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DCC34-CD99-BED3-D4DD-E21D3824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1F84CC-AA85-6FAE-3D2A-C7E174EB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B7D3-6057-4F6A-A03D-E9246F2F5166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2D7AFA-25E4-3421-09D9-6FF8DAA0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97B708-984D-38D4-3C49-BFF772DE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A2F6-2E43-45B7-9BAF-9CB2C41EB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9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AA1E72-42C3-EC67-D7D0-A2894FDD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B7D3-6057-4F6A-A03D-E9246F2F5166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723D91-8736-CE7D-B3B9-E4CA9A7A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B18105-12D7-D377-17EA-D5963BF0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A2F6-2E43-45B7-9BAF-9CB2C41EB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80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0E85F-039A-448D-B498-E64C2019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FEB54-206A-C822-AB73-5910C0A07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6EC155-9A3D-9DFC-0F62-353FB6559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CDC3F3-80D0-ABB7-FD5E-68F0FAEC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B7D3-6057-4F6A-A03D-E9246F2F5166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6D69EA-3AAB-5C5B-9201-905E4020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149EE3-A629-494C-5DCA-653D1FA1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A2F6-2E43-45B7-9BAF-9CB2C41EB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66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CD05A-8209-B377-3200-B2BE92F5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FB357F-0CCC-1806-9F62-319C329A5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25ECDF-A7CD-3F61-4F97-0A1F84DCA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351309-4650-9EC1-614F-67986E63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B7D3-6057-4F6A-A03D-E9246F2F5166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A6C214-BFDD-EBE7-E467-8E592180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E528FD-4DD4-C0F2-40A6-9D15B6B4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A2F6-2E43-45B7-9BAF-9CB2C41EB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5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111798-418E-4FE3-7AE3-8709558D4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BF285E-5876-7544-4DD5-ED95356DB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781FA-28BE-5CE8-BF52-C476B63D1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2B7D3-6057-4F6A-A03D-E9246F2F5166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908C9E-9478-820A-B09F-12703C56D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63054-FC6F-A55B-46E2-B9718EDEE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8A2F6-2E43-45B7-9BAF-9CB2C41EB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9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C938E-8AC8-EB07-D825-DF3ABCF4D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78642-4177-D953-C002-D3557249F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D0E33-5AC6-DB44-17C6-6C5D023E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멤버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97D4D-8D2B-3B06-7DBD-4D021089E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65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442B9-A8DC-7CB9-3FE5-F048B119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Classicication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D29767-FB50-FB8A-CAB5-2843827A2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66" y="1547254"/>
            <a:ext cx="10104140" cy="50749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43C81A-22BC-98C2-C780-B288FD1F3861}"/>
              </a:ext>
            </a:extLst>
          </p:cNvPr>
          <p:cNvSpPr txBox="1"/>
          <p:nvPr/>
        </p:nvSpPr>
        <p:spPr>
          <a:xfrm>
            <a:off x="4553528" y="365125"/>
            <a:ext cx="40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서울의 랜드마크 </a:t>
            </a:r>
            <a:r>
              <a:rPr lang="en-US" altLang="ko-KR" dirty="0"/>
              <a:t>10</a:t>
            </a:r>
            <a:r>
              <a:rPr lang="ko-KR" altLang="en-US" dirty="0"/>
              <a:t>가지를 분류문제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B58FA-550A-5B01-EE5F-4B4FCED2102D}"/>
              </a:ext>
            </a:extLst>
          </p:cNvPr>
          <p:cNvSpPr txBox="1"/>
          <p:nvPr/>
        </p:nvSpPr>
        <p:spPr>
          <a:xfrm>
            <a:off x="4553528" y="734457"/>
            <a:ext cx="6622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'63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빌딩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＇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남산타워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＇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＇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경복궁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＇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＇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광장시장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＇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＇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현대백화점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＇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＇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뚝섬공원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＇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＇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롯데월드 타워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＇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＇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봉은사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＇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＇</a:t>
            </a:r>
            <a:r>
              <a:rPr lang="ko-KR" alt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덕촌한옥마을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＇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＇</a:t>
            </a:r>
            <a:r>
              <a:rPr lang="ko-KR" alt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서울숲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212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66DA6-B457-D225-C904-24073994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Baseline – ResNet50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0F19CF-4EF3-9166-2486-11228ECB5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7" y="1888476"/>
            <a:ext cx="4875650" cy="211087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C4DF94-804D-D8DF-35CB-390434B49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521" y="480293"/>
            <a:ext cx="4553424" cy="56895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6BB6F7-336B-D6FC-0D7F-82C263A48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7" y="4459552"/>
            <a:ext cx="5901623" cy="22246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C6FD36-C36F-0C4E-A39D-84B980EDFF88}"/>
              </a:ext>
            </a:extLst>
          </p:cNvPr>
          <p:cNvSpPr txBox="1"/>
          <p:nvPr/>
        </p:nvSpPr>
        <p:spPr>
          <a:xfrm>
            <a:off x="659396" y="3999346"/>
            <a:ext cx="4365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Overfitting</a:t>
            </a:r>
            <a:r>
              <a:rPr lang="ko-KR" altLang="en-US" dirty="0"/>
              <a:t> 문제가 </a:t>
            </a:r>
            <a:r>
              <a:rPr lang="ko-KR" altLang="en-US" dirty="0" err="1"/>
              <a:t>발생하는것</a:t>
            </a:r>
            <a:r>
              <a:rPr lang="ko-KR" altLang="en-US" dirty="0"/>
              <a:t> 같아서</a:t>
            </a:r>
            <a:endParaRPr lang="en-US" altLang="ko-KR" dirty="0"/>
          </a:p>
          <a:p>
            <a:r>
              <a:rPr lang="en-US" altLang="ko-KR" dirty="0" err="1"/>
              <a:t>Lr_scheduler</a:t>
            </a:r>
            <a:r>
              <a:rPr lang="ko-KR" altLang="en-US" dirty="0"/>
              <a:t> 와 </a:t>
            </a:r>
            <a:r>
              <a:rPr lang="en-US" altLang="ko-KR" dirty="0"/>
              <a:t>Data Augmentation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11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D28C9-E61C-74C8-9361-6904CAFF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4E9FE-8291-D399-4AA1-AD32C9DEF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b="0" dirty="0" err="1">
                <a:effectLst/>
                <a:latin typeface="+mj-lt"/>
              </a:rPr>
              <a:t>transforms.RandomAffine</a:t>
            </a:r>
            <a:r>
              <a:rPr lang="en-US" altLang="ko-KR" sz="1400" b="0" dirty="0">
                <a:effectLst/>
                <a:latin typeface="+mj-lt"/>
              </a:rPr>
              <a:t>(20) # </a:t>
            </a:r>
            <a:r>
              <a:rPr lang="ko-KR" altLang="en-US" sz="1400" b="0" dirty="0">
                <a:effectLst/>
                <a:latin typeface="+mj-lt"/>
              </a:rPr>
              <a:t>이미지 회전</a:t>
            </a:r>
            <a:endParaRPr lang="en-US" altLang="ko-KR" sz="1400" b="0" dirty="0">
              <a:effectLst/>
              <a:latin typeface="+mj-lt"/>
            </a:endParaRPr>
          </a:p>
          <a:p>
            <a:r>
              <a:rPr lang="en-US" altLang="ko-KR" sz="1400" b="0" dirty="0" err="1">
                <a:effectLst/>
                <a:latin typeface="+mj-lt"/>
              </a:rPr>
              <a:t>transforms.ColorJitter</a:t>
            </a:r>
            <a:r>
              <a:rPr lang="en-US" altLang="ko-KR" sz="1400" b="0" dirty="0">
                <a:effectLst/>
                <a:latin typeface="+mj-lt"/>
              </a:rPr>
              <a:t>(brightness=0.2, contrast=0.2) # </a:t>
            </a:r>
            <a:r>
              <a:rPr lang="ko-KR" altLang="en-US" sz="1400" b="0" dirty="0">
                <a:effectLst/>
                <a:latin typeface="+mj-lt"/>
              </a:rPr>
              <a:t>밝기와 콘트라스트 조절</a:t>
            </a:r>
            <a:endParaRPr lang="en-US" altLang="ko-KR" sz="1400" b="0" dirty="0">
              <a:effectLst/>
              <a:latin typeface="+mj-lt"/>
            </a:endParaRPr>
          </a:p>
          <a:p>
            <a:r>
              <a:rPr lang="en-US" altLang="ko-KR" sz="1400" b="0" dirty="0" err="1">
                <a:effectLst/>
                <a:latin typeface="+mj-lt"/>
              </a:rPr>
              <a:t>transforms.CenterCrop</a:t>
            </a:r>
            <a:r>
              <a:rPr lang="en-US" altLang="ko-KR" sz="1400" b="0" dirty="0">
                <a:effectLst/>
                <a:latin typeface="+mj-lt"/>
              </a:rPr>
              <a:t>(CFG['CROP_SIZE’]) # </a:t>
            </a:r>
            <a:r>
              <a:rPr lang="ko-KR" altLang="en-US" sz="1400" b="0" dirty="0">
                <a:effectLst/>
                <a:latin typeface="+mj-lt"/>
              </a:rPr>
              <a:t>센터 </a:t>
            </a:r>
            <a:r>
              <a:rPr lang="ko-KR" altLang="en-US" sz="1400" b="0" dirty="0" err="1">
                <a:effectLst/>
                <a:latin typeface="+mj-lt"/>
              </a:rPr>
              <a:t>크롭</a:t>
            </a:r>
            <a:endParaRPr lang="en-US" altLang="ko-KR" sz="1400" b="0" dirty="0">
              <a:effectLst/>
              <a:latin typeface="+mj-lt"/>
            </a:endParaRPr>
          </a:p>
          <a:p>
            <a:r>
              <a:rPr lang="en-US" altLang="ko-KR" sz="1400" b="0" dirty="0" err="1">
                <a:effectLst/>
                <a:latin typeface="+mj-lt"/>
              </a:rPr>
              <a:t>transforms.Normalize</a:t>
            </a:r>
            <a:r>
              <a:rPr lang="en-US" altLang="ko-KR" sz="1400" b="0" dirty="0">
                <a:effectLst/>
                <a:latin typeface="+mj-lt"/>
              </a:rPr>
              <a:t>(mean=</a:t>
            </a:r>
            <a:r>
              <a:rPr lang="en-US" altLang="ko-KR" sz="1400" b="0" dirty="0" err="1">
                <a:effectLst/>
                <a:latin typeface="+mj-lt"/>
              </a:rPr>
              <a:t>img_mean</a:t>
            </a:r>
            <a:r>
              <a:rPr lang="en-US" altLang="ko-KR" sz="1400" b="0" dirty="0">
                <a:effectLst/>
                <a:latin typeface="+mj-lt"/>
              </a:rPr>
              <a:t>, std=</a:t>
            </a:r>
            <a:r>
              <a:rPr lang="en-US" altLang="ko-KR" sz="1400" b="0" dirty="0" err="1">
                <a:effectLst/>
                <a:latin typeface="+mj-lt"/>
              </a:rPr>
              <a:t>img_std</a:t>
            </a:r>
            <a:r>
              <a:rPr lang="en-US" altLang="ko-KR" sz="1400" b="0" dirty="0">
                <a:effectLst/>
                <a:latin typeface="+mj-lt"/>
              </a:rPr>
              <a:t>), # </a:t>
            </a:r>
            <a:r>
              <a:rPr lang="ko-KR" altLang="en-US" sz="1400" b="0" dirty="0">
                <a:effectLst/>
                <a:latin typeface="+mj-lt"/>
              </a:rPr>
              <a:t>이미지 정규화</a:t>
            </a:r>
            <a:endParaRPr lang="en-US" altLang="ko-KR" sz="1400" b="0" dirty="0">
              <a:effectLst/>
              <a:latin typeface="+mj-lt"/>
            </a:endParaRPr>
          </a:p>
          <a:p>
            <a:pPr marL="0" indent="0">
              <a:buNone/>
            </a:pPr>
            <a:endParaRPr lang="en-US" altLang="ko-KR" b="0" dirty="0">
              <a:solidFill>
                <a:srgbClr val="D4D4D4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+mj-lt"/>
              </a:rPr>
              <a:t>Scheduler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+mj-lt"/>
              </a:rPr>
              <a:t>와 </a:t>
            </a:r>
            <a:r>
              <a:rPr lang="en-US" altLang="ko-KR" dirty="0">
                <a:solidFill>
                  <a:srgbClr val="D4D4D4"/>
                </a:solidFill>
                <a:latin typeface="+mj-lt"/>
              </a:rPr>
              <a:t>Data Augmentation</a:t>
            </a:r>
          </a:p>
          <a:p>
            <a:pPr marL="0" indent="0">
              <a:buNone/>
            </a:pPr>
            <a:r>
              <a:rPr lang="ko-KR" altLang="en-US" b="0" dirty="0">
                <a:solidFill>
                  <a:srgbClr val="D4D4D4"/>
                </a:solidFill>
                <a:effectLst/>
                <a:latin typeface="+mj-lt"/>
              </a:rPr>
              <a:t>을 하였더니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+mj-lt"/>
              </a:rPr>
              <a:t>4.3%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+mj-lt"/>
              </a:rPr>
              <a:t>성능향상</a:t>
            </a:r>
          </a:p>
          <a:p>
            <a:endParaRPr lang="ko-KR" altLang="en-US" dirty="0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3790E4-F079-C97C-A84B-91263C9E2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65" y="1690688"/>
            <a:ext cx="3869072" cy="483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2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F466E-E64E-454F-124F-D6A94BED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187150"/>
            <a:ext cx="10515600" cy="1325563"/>
          </a:xfrm>
        </p:spPr>
        <p:txBody>
          <a:bodyPr/>
          <a:lstStyle/>
          <a:p>
            <a:r>
              <a:rPr lang="en-US" altLang="ko-KR" dirty="0"/>
              <a:t>Ensemble</a:t>
            </a:r>
            <a:endParaRPr lang="ko-KR" altLang="en-US" dirty="0"/>
          </a:p>
        </p:txBody>
      </p:sp>
      <p:pic>
        <p:nvPicPr>
          <p:cNvPr id="5" name="내용 개체 틀 4" descr="텍스트, 음악, 피아노이(가) 표시된 사진&#10;&#10;자동 생성된 설명">
            <a:extLst>
              <a:ext uri="{FF2B5EF4-FFF2-40B4-BE49-F238E27FC236}">
                <a16:creationId xmlns:a16="http://schemas.microsoft.com/office/drawing/2014/main" id="{695743F1-A264-ADFF-0D39-017A458CE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2" y="1615041"/>
            <a:ext cx="6389415" cy="227346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A2D8AA-E444-9E94-9DB4-CCF4BB0D5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493" y="461014"/>
            <a:ext cx="5149289" cy="34274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19C50-9F5A-D3B4-2235-7AA5B9F44BFA}"/>
              </a:ext>
            </a:extLst>
          </p:cNvPr>
          <p:cNvSpPr txBox="1"/>
          <p:nvPr/>
        </p:nvSpPr>
        <p:spPr>
          <a:xfrm>
            <a:off x="1551709" y="3888509"/>
            <a:ext cx="338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DenseNet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42AA53-3732-A56A-DED3-0090234E62BF}"/>
              </a:ext>
            </a:extLst>
          </p:cNvPr>
          <p:cNvSpPr txBox="1"/>
          <p:nvPr/>
        </p:nvSpPr>
        <p:spPr>
          <a:xfrm>
            <a:off x="6782183" y="4036168"/>
            <a:ext cx="379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EfficientNet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45D023B-5A7E-0B6C-C569-90C5EE059F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71"/>
          <a:stretch/>
        </p:blipFill>
        <p:spPr>
          <a:xfrm>
            <a:off x="8488947" y="3958007"/>
            <a:ext cx="3342835" cy="289999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4BD855-73DA-C704-A161-1FEA2BE0A1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57"/>
          <a:stretch/>
        </p:blipFill>
        <p:spPr>
          <a:xfrm>
            <a:off x="3088031" y="3808220"/>
            <a:ext cx="3308611" cy="28626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352683-1DCF-7305-ABA9-AC64AE785A0A}"/>
              </a:ext>
            </a:extLst>
          </p:cNvPr>
          <p:cNvSpPr txBox="1"/>
          <p:nvPr/>
        </p:nvSpPr>
        <p:spPr>
          <a:xfrm>
            <a:off x="3385428" y="266064"/>
            <a:ext cx="1833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두개의 모델을 추가로 학습하여서 </a:t>
            </a:r>
            <a:r>
              <a:rPr lang="en-US" altLang="ko-KR" dirty="0"/>
              <a:t>Ensemble </a:t>
            </a:r>
            <a:r>
              <a:rPr lang="ko-KR" altLang="en-US" dirty="0"/>
              <a:t>기법을 통한 성능향상을 함</a:t>
            </a:r>
          </a:p>
        </p:txBody>
      </p:sp>
    </p:spTree>
    <p:extLst>
      <p:ext uri="{BB962C8B-B14F-4D97-AF65-F5344CB8AC3E}">
        <p14:creationId xmlns:p14="http://schemas.microsoft.com/office/powerpoint/2010/main" val="407109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5CF41-793B-14A5-3211-2C9D00C3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BE19B3A-A003-7869-22B3-B1B63BC64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978" y="430933"/>
            <a:ext cx="4502875" cy="56264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049C3A-7421-E49B-4C72-124B7FFB6660}"/>
              </a:ext>
            </a:extLst>
          </p:cNvPr>
          <p:cNvSpPr txBox="1"/>
          <p:nvPr/>
        </p:nvSpPr>
        <p:spPr>
          <a:xfrm>
            <a:off x="838200" y="2013527"/>
            <a:ext cx="30595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Baseline </a:t>
            </a:r>
            <a:r>
              <a:rPr lang="en-US" altLang="ko-KR" dirty="0" err="1"/>
              <a:t>ResNet</a:t>
            </a:r>
            <a:r>
              <a:rPr lang="ko-KR" altLang="en-US" dirty="0"/>
              <a:t>에서는</a:t>
            </a:r>
            <a:endParaRPr lang="en-US" altLang="ko-KR" dirty="0"/>
          </a:p>
          <a:p>
            <a:r>
              <a:rPr lang="en-US" altLang="ko-KR" dirty="0"/>
              <a:t>5.1% </a:t>
            </a:r>
            <a:r>
              <a:rPr lang="ko-KR" altLang="en-US" dirty="0"/>
              <a:t>향상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Scheduler</a:t>
            </a:r>
            <a:r>
              <a:rPr lang="ko-KR" altLang="en-US" dirty="0"/>
              <a:t>와 </a:t>
            </a:r>
            <a:r>
              <a:rPr lang="en-US" altLang="ko-KR" dirty="0"/>
              <a:t>Data augmentation</a:t>
            </a:r>
            <a:r>
              <a:rPr lang="ko-KR" altLang="en-US" dirty="0"/>
              <a:t>을 한 </a:t>
            </a:r>
            <a:r>
              <a:rPr lang="en-US" altLang="ko-KR" dirty="0"/>
              <a:t>Resnet</a:t>
            </a:r>
            <a:r>
              <a:rPr lang="ko-KR" altLang="en-US" dirty="0"/>
              <a:t>보다는 </a:t>
            </a:r>
            <a:r>
              <a:rPr lang="en-US" altLang="ko-KR" dirty="0"/>
              <a:t>0.9% </a:t>
            </a:r>
            <a:r>
              <a:rPr lang="ko-KR" altLang="en-US" dirty="0"/>
              <a:t>향상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45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149</Words>
  <Application>Microsoft Office PowerPoint</Application>
  <PresentationFormat>와이드스크린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PowerPoint 프레젠테이션</vt:lpstr>
      <vt:lpstr>멤버</vt:lpstr>
      <vt:lpstr>Classicication</vt:lpstr>
      <vt:lpstr>Baseline – ResNet50</vt:lpstr>
      <vt:lpstr>PowerPoint 프레젠테이션</vt:lpstr>
      <vt:lpstr>Ensemble</vt:lpstr>
      <vt:lpstr>최종결과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</dc:creator>
  <cp:lastModifiedBy>Lee</cp:lastModifiedBy>
  <cp:revision>1</cp:revision>
  <dcterms:created xsi:type="dcterms:W3CDTF">2022-10-01T12:39:32Z</dcterms:created>
  <dcterms:modified xsi:type="dcterms:W3CDTF">2022-10-01T13:36:28Z</dcterms:modified>
</cp:coreProperties>
</file>