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2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8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7B43-2BB0-49AB-8541-5D29C8AD082B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CE86-EFF8-4FC4-AC7C-DABC44BD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4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Super Sneak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20072" y="5373216"/>
            <a:ext cx="3672408" cy="10801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2013182011</a:t>
            </a:r>
          </a:p>
          <a:p>
            <a:r>
              <a:rPr lang="ko-KR" altLang="en-US" dirty="0" smtClean="0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6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조작의 편리함과 다양한 스테이지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스릴감 및 두뇌플레이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도망쳐서 훔쳐서 돈을 모은다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돈을 모아서 나눠주는 스토리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현실의 영웅놀이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99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Game Surface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sz="1800" dirty="0" smtClean="0"/>
              <a:t>마우스나 키보드 방향키로 주인공 이동 지정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027" name="Picture 3" descr="C:\Users\김선필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79593" cy="40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515719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돈</a:t>
            </a:r>
            <a:r>
              <a:rPr lang="en-US" altLang="ko-KR" dirty="0" smtClean="0">
                <a:solidFill>
                  <a:srgbClr val="FF0000"/>
                </a:solidFill>
              </a:rPr>
              <a:t>(Upgrade)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43651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집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훔쳐야 함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철물점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도구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49725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주인공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856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경찰</a:t>
            </a:r>
            <a:r>
              <a:rPr lang="en-US" altLang="ko-KR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169151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Upgrade </a:t>
            </a:r>
            <a:r>
              <a:rPr lang="ko-KR" altLang="en-US" dirty="0" smtClean="0">
                <a:solidFill>
                  <a:srgbClr val="FF0000"/>
                </a:solidFill>
              </a:rPr>
              <a:t>지표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일시정지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5009" y="16915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게임설</a:t>
            </a:r>
            <a:r>
              <a:rPr lang="ko-KR" altLang="en-US" dirty="0">
                <a:solidFill>
                  <a:srgbClr val="FF0000"/>
                </a:solidFill>
              </a:rPr>
              <a:t>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~</a:t>
            </a:r>
            <a:r>
              <a:rPr lang="en-US" altLang="ko-KR" dirty="0" err="1" smtClean="0"/>
              <a:t>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돈을 먹으면 점수가 올라감</a:t>
            </a:r>
            <a:r>
              <a:rPr lang="en-US" altLang="ko-KR" sz="1800" dirty="0" smtClean="0"/>
              <a:t>!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정해진 점수가 넘으면 공범이 나타나서 차를 타면 스테이지 종료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경찰 조명 안에 들어오면 경찰이 </a:t>
            </a:r>
            <a:r>
              <a:rPr lang="ko-KR" altLang="en-US" sz="1800" dirty="0" err="1" smtClean="0"/>
              <a:t>쫒아옴</a:t>
            </a:r>
            <a:r>
              <a:rPr lang="en-US" altLang="ko-KR" sz="1800" dirty="0" smtClean="0"/>
              <a:t>!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일정 시간이 지나도 잡히지 </a:t>
            </a:r>
            <a:r>
              <a:rPr lang="ko-KR" altLang="en-US" sz="1800" dirty="0" err="1" smtClean="0"/>
              <a:t>않을경우</a:t>
            </a:r>
            <a:r>
              <a:rPr lang="ko-KR" altLang="en-US" sz="1800" dirty="0" smtClean="0"/>
              <a:t> 풀림</a:t>
            </a:r>
            <a:endParaRPr lang="en-US" altLang="ko-KR" sz="1800" dirty="0" smtClean="0"/>
          </a:p>
          <a:p>
            <a:endParaRPr lang="ko-KR" altLang="en-US" sz="1200" dirty="0"/>
          </a:p>
        </p:txBody>
      </p:sp>
      <p:pic>
        <p:nvPicPr>
          <p:cNvPr id="2050" name="Picture 2" descr="C:\Users\김선필\Desktop\실행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569811"/>
            <a:ext cx="2787039" cy="209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김선필\Desktop\실행그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6" y="1614278"/>
            <a:ext cx="2532755" cy="20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선필\Desktop\실행그림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1522495"/>
            <a:ext cx="2627784" cy="2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539552" y="1614278"/>
            <a:ext cx="864096" cy="230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39952" y="2780928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25184" y="1484784"/>
            <a:ext cx="639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504896" y="2812874"/>
            <a:ext cx="639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over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은행차</a:t>
            </a:r>
            <a:r>
              <a:rPr lang="ko-KR" altLang="en-US" sz="1800" dirty="0" smtClean="0"/>
              <a:t> 시야에 들어오면 감옥</a:t>
            </a:r>
            <a:r>
              <a:rPr lang="en-US" altLang="ko-KR" sz="1800" dirty="0" smtClean="0"/>
              <a:t>!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경찰이 쫓아 </a:t>
            </a:r>
            <a:r>
              <a:rPr lang="ko-KR" altLang="en-US" sz="1800" dirty="0" err="1" smtClean="0"/>
              <a:t>올때</a:t>
            </a:r>
            <a:r>
              <a:rPr lang="ko-KR" altLang="en-US" sz="1800" dirty="0" smtClean="0"/>
              <a:t> 잡히면 감옥</a:t>
            </a:r>
            <a:r>
              <a:rPr lang="en-US" altLang="ko-KR" sz="1800" dirty="0" smtClean="0"/>
              <a:t>!</a:t>
            </a:r>
            <a:endParaRPr lang="en-US" altLang="ko-KR" sz="1800" dirty="0"/>
          </a:p>
        </p:txBody>
      </p:sp>
      <p:pic>
        <p:nvPicPr>
          <p:cNvPr id="3075" name="Picture 3" descr="C:\Users\김선필\Desktop\죽은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55282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김선필\Desktop\죽은그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52" y="1571512"/>
            <a:ext cx="3822035" cy="32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825823"/>
              </p:ext>
            </p:extLst>
          </p:nvPr>
        </p:nvGraphicFramePr>
        <p:xfrm>
          <a:off x="457200" y="1600200"/>
          <a:ext cx="8229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3024336"/>
                <a:gridCol w="35387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 혹은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좌우상하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대각선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키보드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방향키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마우스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360</a:t>
                      </a:r>
                      <a:r>
                        <a:rPr lang="ko-KR" altLang="en-US" sz="1200" dirty="0" smtClean="0"/>
                        <a:t>도 부드러운 방향전환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동시입력 처리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마우스나 키보드로 입력 시 해당 방향으로 장애물 피해서 최단거리로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도넛</a:t>
                      </a:r>
                      <a:r>
                        <a:rPr lang="ko-KR" altLang="en-US" sz="1200" baseline="0" dirty="0" smtClean="0"/>
                        <a:t> 가게를 강도했을 경우에는 도넛으로 경찰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주의 끌기 가능</a:t>
                      </a:r>
                      <a:r>
                        <a:rPr lang="en-US" altLang="ko-KR" sz="1200" baseline="0" dirty="0" smtClean="0"/>
                        <a:t>(w)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건물 강도 시 잠금 해제 </a:t>
                      </a:r>
                      <a:r>
                        <a:rPr lang="en-US" altLang="ko-KR" sz="1200" baseline="0" dirty="0" smtClean="0"/>
                        <a:t>or </a:t>
                      </a:r>
                      <a:r>
                        <a:rPr lang="ko-KR" altLang="en-US" sz="1200" baseline="0" dirty="0" smtClean="0"/>
                        <a:t>경보 해제</a:t>
                      </a:r>
                      <a:r>
                        <a:rPr lang="en-US" altLang="ko-KR" sz="1200" baseline="0" dirty="0" smtClean="0"/>
                        <a:t>(space)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 등의 장애물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개수 확대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장애물 종류와 개수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경찰은 기본적으로 순찰상태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시야에 주인공 들어올 경우 쫓아옴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일정 시간이 지나면</a:t>
                      </a:r>
                      <a:r>
                        <a:rPr lang="ko-KR" altLang="en-US" sz="1200" baseline="0" dirty="0" smtClean="0"/>
                        <a:t> 상태 해제 후 순찰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도넛 먹는 경우는 일정 시간 동안 자리 고정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경보가 울릴 경우 해당 건물로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경찰 행동에 다양한 패턴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올라갈 수록 경찰 속도</a:t>
                      </a:r>
                      <a:r>
                        <a:rPr lang="ko-KR" altLang="en-US" sz="1200" baseline="0" dirty="0" smtClean="0"/>
                        <a:t> 증가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다양한 패턴을 추가하고 경찰 수 증가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</a:t>
                      </a:r>
                      <a:r>
                        <a:rPr lang="ko-KR" altLang="en-US" sz="1200" baseline="0" dirty="0" smtClean="0"/>
                        <a:t> 스테이지의 목표 돈을 획득하면 스테이지 종료 및 다음 스테이지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스테이지 종료 시 상점에서 선물구입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경찰에게 잡히면 게임 오버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아이템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도넛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경찰 시야 좁힘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순찰 상태 해제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경찰차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게임모드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시야에 잡히면 게임 오버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철물점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도구를 획득해야 열 수 있는 건물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튜토리얼</a:t>
                      </a:r>
                      <a:r>
                        <a:rPr lang="ko-KR" altLang="en-US" sz="1200" dirty="0" smtClean="0"/>
                        <a:t> 제시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경찰 </a:t>
                      </a:r>
                      <a:r>
                        <a:rPr lang="ko-KR" altLang="en-US" sz="1200" dirty="0" err="1" smtClean="0"/>
                        <a:t>쫓아올때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놓쳤을 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 문 </a:t>
                      </a:r>
                      <a:r>
                        <a:rPr lang="ko-KR" altLang="en-US" sz="1200" dirty="0" err="1" smtClean="0"/>
                        <a:t>열때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공범 도착했을 때 등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여종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주인공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경찰 모션 표현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공범 자동차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도넛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 문 열기 등 모션 추가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Schedule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509548"/>
              </p:ext>
            </p:extLst>
          </p:nvPr>
        </p:nvGraphicFramePr>
        <p:xfrm>
          <a:off x="457200" y="1600200"/>
          <a:ext cx="82296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224136"/>
                <a:gridCol w="60590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좌표처리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캔버스 위에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기본 틀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 제작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기본 틀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주인공 애니메이션 처리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방향에 따른 애니메이션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모션 표현 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중요 요소들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마우스 입력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마우스에 따른 캐릭터 이동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게임 효과 추가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baseline="0" dirty="0" smtClean="0"/>
                        <a:t>스테이지 선택 또는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난이도 선택 결정 버튼 처리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게임 진행 중 설정 클릭 처리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 startAt="2"/>
                      </a:pPr>
                      <a:r>
                        <a:rPr lang="ko-KR" altLang="en-US" sz="1200" baseline="0" dirty="0" smtClean="0"/>
                        <a:t>캐릭터 좌표와 마우스 좌표 간에 최단 거리 계산 후 이동 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경찰</a:t>
                      </a:r>
                      <a:r>
                        <a:rPr lang="ko-KR" altLang="en-US" sz="1200" baseline="0" dirty="0" smtClean="0"/>
                        <a:t> 제작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경찰 이동 경로 표시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조명 처리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캐릭터와의 충돌 체크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맵에서</a:t>
                      </a:r>
                      <a:r>
                        <a:rPr lang="ko-KR" altLang="en-US" sz="1200" baseline="0" dirty="0" smtClean="0"/>
                        <a:t> 경찰의 역할 처리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추가 구현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중간 점검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아이템 추가 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도넛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도구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자물쇠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경찰차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게임 모드 추가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시야 피하기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~4</a:t>
                      </a:r>
                      <a:r>
                        <a:rPr lang="ko-KR" altLang="en-US" sz="1200" dirty="0" smtClean="0"/>
                        <a:t>주간 모자랐던 부분 처리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 최종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초기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주차까지 했던 부분을 제외한 추가 구현 부분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벽이나 게임 진행에 사용되지 않는 추가적인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부분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구현 못했던 아이템 추가 구현 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스토리에 따른 공범이나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여자친구 라든지 스토리상 필요한 인물 제작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방해 요소 최종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err="1" smtClean="0"/>
                        <a:t>맵에서</a:t>
                      </a:r>
                      <a:r>
                        <a:rPr lang="ko-KR" altLang="en-US" sz="1200" baseline="0" dirty="0" smtClean="0"/>
                        <a:t> 경찰의 역할 확실히 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구현 못했던 부분들 구현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충돌 체크 확실히 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스토리 추가 하게 될 경우 추가 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시작과 종료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시작화면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종료화면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스테이지 선택 화면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baseline="0" dirty="0" smtClean="0"/>
                        <a:t> 게임 중간에 있는 상점 화면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Test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42404"/>
              </p:ext>
            </p:extLst>
          </p:nvPr>
        </p:nvGraphicFramePr>
        <p:xfrm>
          <a:off x="457200" y="1600200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(A,B,C,D,E)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실행가능한가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559</Words>
  <Application>Microsoft Office PowerPoint</Application>
  <PresentationFormat>화면 슬라이드 쇼(4:3)</PresentationFormat>
  <Paragraphs>153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Super Sneak</vt:lpstr>
      <vt:lpstr>Game Concept</vt:lpstr>
      <vt:lpstr>Main Game Surface</vt:lpstr>
      <vt:lpstr>Game ~ing</vt:lpstr>
      <vt:lpstr>Game over</vt:lpstr>
      <vt:lpstr>Development Range</vt:lpstr>
      <vt:lpstr>Development Schedule</vt:lpstr>
      <vt:lpstr>Self Test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Sneak</dc:title>
  <dc:creator>김선필</dc:creator>
  <cp:lastModifiedBy>김선필</cp:lastModifiedBy>
  <cp:revision>9</cp:revision>
  <dcterms:created xsi:type="dcterms:W3CDTF">2016-09-20T01:35:12Z</dcterms:created>
  <dcterms:modified xsi:type="dcterms:W3CDTF">2016-09-20T04:16:16Z</dcterms:modified>
</cp:coreProperties>
</file>