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0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2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9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1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8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9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3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7B43-2BB0-49AB-8541-5D29C8AD082B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4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Super Sneak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20072" y="5373216"/>
            <a:ext cx="3672408" cy="108012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2013182011</a:t>
            </a:r>
          </a:p>
          <a:p>
            <a:r>
              <a:rPr lang="ko-KR" altLang="en-US" dirty="0" smtClean="0"/>
              <a:t>김선필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6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조작의 편리함과 다양한 스테이지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스릴감 및 두뇌플레이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도망쳐서 훔쳐서 돈을 모은다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돈을 모아서 나눠주는 스토리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현실의 영웅놀이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99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825823"/>
              </p:ext>
            </p:extLst>
          </p:nvPr>
        </p:nvGraphicFramePr>
        <p:xfrm>
          <a:off x="457200" y="1600200"/>
          <a:ext cx="8229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3024336"/>
                <a:gridCol w="35387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 혹은 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방향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좌우상하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대각선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키보드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방향키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마우스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360</a:t>
                      </a:r>
                      <a:r>
                        <a:rPr lang="ko-KR" altLang="en-US" sz="1200" dirty="0" smtClean="0"/>
                        <a:t>도 부드러운 방향전환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동시입력 처리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마우스나 키보드로 입력 시 해당 방향으로 장애물 피해서 최단거리로 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도넛</a:t>
                      </a:r>
                      <a:r>
                        <a:rPr lang="ko-KR" altLang="en-US" sz="1200" baseline="0" dirty="0" smtClean="0"/>
                        <a:t> 가게를 강도했을 경우에는 도넛으로 경찰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주의 끌기 가능</a:t>
                      </a:r>
                      <a:r>
                        <a:rPr lang="en-US" altLang="ko-KR" sz="1200" baseline="0" dirty="0" smtClean="0"/>
                        <a:t>(w)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건물 강도 시 잠금 해제 </a:t>
                      </a:r>
                      <a:r>
                        <a:rPr lang="en-US" altLang="ko-KR" sz="1200" baseline="0" dirty="0" smtClean="0"/>
                        <a:t>or </a:t>
                      </a:r>
                      <a:r>
                        <a:rPr lang="ko-KR" altLang="en-US" sz="1200" baseline="0" dirty="0" smtClean="0"/>
                        <a:t>경보 해제</a:t>
                      </a:r>
                      <a:r>
                        <a:rPr lang="en-US" altLang="ko-KR" sz="1200" baseline="0" dirty="0" smtClean="0"/>
                        <a:t>(space)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벽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건물 등의 장애물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개수 확대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장애물 종류와 개수 추가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경찰은 기본적으로 순찰상태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시야에 주인공 들어올 경우 쫓아옴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일정 시간이 지나면</a:t>
                      </a:r>
                      <a:r>
                        <a:rPr lang="ko-KR" altLang="en-US" sz="1200" baseline="0" dirty="0" smtClean="0"/>
                        <a:t> 상태 해제 후 순찰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도넛 먹는 경우는 일정 시간 동안 자리 고정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경보가 울릴 경우 해당 건물로</a:t>
                      </a:r>
                      <a:r>
                        <a:rPr lang="ko-KR" altLang="en-US" sz="1200" baseline="0" dirty="0" smtClean="0"/>
                        <a:t> 이동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경찰 행동에 다양한 패턴 추가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올라갈 수록 경찰 속도</a:t>
                      </a:r>
                      <a:r>
                        <a:rPr lang="ko-KR" altLang="en-US" sz="1200" baseline="0" dirty="0" smtClean="0"/>
                        <a:t> 증가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다양한 패턴을 추가하고 경찰 수 증가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해당</a:t>
                      </a:r>
                      <a:r>
                        <a:rPr lang="ko-KR" altLang="en-US" sz="1200" baseline="0" dirty="0" smtClean="0"/>
                        <a:t> 스테이지의 목표 돈을 획득하면 스테이지 종료 및 다음 스테이지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스테이지 종료 시 상점에서 선물구입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경찰에게 잡히면 게임 오버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게임 아이템 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도넛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경찰 시야 좁힘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순찰 상태 해제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경찰차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게임모드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시야에 잡히면 게임 오버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철물점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도구를 획득해야 열 수 있는 건물 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튜토리얼</a:t>
                      </a:r>
                      <a:r>
                        <a:rPr lang="ko-KR" altLang="en-US" sz="1200" dirty="0" smtClean="0"/>
                        <a:t> 제시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경찰 </a:t>
                      </a:r>
                      <a:r>
                        <a:rPr lang="ko-KR" altLang="en-US" sz="1200" dirty="0" err="1" smtClean="0"/>
                        <a:t>쫓아올때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놓쳤을 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건물 문 </a:t>
                      </a:r>
                      <a:r>
                        <a:rPr lang="ko-KR" altLang="en-US" sz="1200" dirty="0" err="1" smtClean="0"/>
                        <a:t>열때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공범 도착했을 때 등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여종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주인공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경찰 모션 표현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공범 자동차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도넛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건물 문 열기 등 모션 추가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371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Development Status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326588"/>
              </p:ext>
            </p:extLst>
          </p:nvPr>
        </p:nvGraphicFramePr>
        <p:xfrm>
          <a:off x="395536" y="908720"/>
          <a:ext cx="8229600" cy="72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224136"/>
                <a:gridCol w="6059016"/>
              </a:tblGrid>
              <a:tr h="36576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리소스 수집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캔버스 위에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기본 틀 제작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(100%)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리소스 수집 완료 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캔버스 위에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ko-KR" altLang="en-US" sz="1200" baseline="0" dirty="0" smtClean="0"/>
                        <a:t> 기본 틀 제작 완료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주인공 애니메이션 처리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방향에 따른 애니메이션 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모션 표현 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중요 요소들 제작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(100%) </a:t>
                      </a:r>
                      <a:r>
                        <a:rPr lang="ko-KR" altLang="en-US" sz="1200" dirty="0" smtClean="0"/>
                        <a:t>주인공 애니메이션 처리 완료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건물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울타리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호수 등 </a:t>
                      </a:r>
                      <a:r>
                        <a:rPr lang="ko-KR" altLang="en-US" sz="1200" baseline="0" dirty="0" err="1" smtClean="0"/>
                        <a:t>지형물</a:t>
                      </a:r>
                      <a:r>
                        <a:rPr lang="ko-KR" altLang="en-US" sz="1200" baseline="0" dirty="0" smtClean="0"/>
                        <a:t> 완료</a:t>
                      </a:r>
                      <a:endParaRPr lang="en-US" altLang="ko-KR" sz="12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baseline="0" dirty="0" smtClean="0"/>
                        <a:t>기본 아이템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돈 추가 </a:t>
                      </a:r>
                      <a:endParaRPr lang="ko-KR" altLang="en-US" sz="1200" dirty="0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마우스에 따른 캐릭터 이동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게임 효과 추가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 startAt="2"/>
                      </a:pPr>
                      <a:r>
                        <a:rPr lang="ko-KR" altLang="en-US" sz="1200" baseline="0" dirty="0" smtClean="0"/>
                        <a:t>캐릭터 좌표와 마우스 좌표 간에 최단 거리 계산 후 이동 </a:t>
                      </a:r>
                      <a:endParaRPr lang="ko-KR" altLang="en-US" sz="1200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(100%) </a:t>
                      </a:r>
                      <a:r>
                        <a:rPr lang="ko-KR" altLang="en-US" sz="1200" dirty="0" smtClean="0"/>
                        <a:t>키보드에 따른 캐릭터 이동 및 게임 효과 추가 완료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경찰 캐릭터</a:t>
                      </a:r>
                      <a:r>
                        <a:rPr lang="ko-KR" altLang="en-US" sz="1200" baseline="0" dirty="0" smtClean="0"/>
                        <a:t> 최단 거리 계산 후 이동 처리 완료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계획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경찰 이동 경로 표시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조명 처리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/>
                        <a:t>캐릭터와의 충돌 체크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맵에서</a:t>
                      </a:r>
                      <a:r>
                        <a:rPr lang="ko-KR" altLang="en-US" sz="1200" baseline="0" dirty="0" smtClean="0"/>
                        <a:t> 경찰의 역할 처리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결과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baseline="0" dirty="0" smtClean="0"/>
                        <a:t>(100%) </a:t>
                      </a:r>
                      <a:r>
                        <a:rPr lang="ko-KR" altLang="en-US" sz="1200" baseline="0" dirty="0" smtClean="0"/>
                        <a:t>건물 </a:t>
                      </a:r>
                      <a:r>
                        <a:rPr lang="ko-KR" altLang="en-US" sz="1200" baseline="0" dirty="0" err="1" smtClean="0"/>
                        <a:t>강도시</a:t>
                      </a:r>
                      <a:r>
                        <a:rPr lang="ko-KR" altLang="en-US" sz="1200" baseline="0" dirty="0" smtClean="0"/>
                        <a:t> 경찰 바로 주인공근처로 이동 처리</a:t>
                      </a:r>
                      <a:endParaRPr lang="en-US" altLang="ko-KR" sz="12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baseline="0" dirty="0" smtClean="0"/>
                        <a:t>캐릭터와 </a:t>
                      </a:r>
                      <a:r>
                        <a:rPr lang="ko-KR" altLang="en-US" sz="1200" baseline="0" dirty="0" err="1" smtClean="0"/>
                        <a:t>충돌시</a:t>
                      </a:r>
                      <a:r>
                        <a:rPr lang="ko-KR" altLang="en-US" sz="1200" baseline="0" dirty="0" smtClean="0"/>
                        <a:t> 게임 종료 처리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경찰 상태 변화 추가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err="1" smtClean="0"/>
                        <a:t>쫓아올때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자동 순찰</a:t>
                      </a:r>
                      <a:r>
                        <a:rPr lang="en-US" altLang="ko-KR" sz="1200" baseline="0" smtClean="0"/>
                        <a:t>)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아이템 추가 구현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도넛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도구 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자물쇠 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경찰차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게임 모드 추가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시야 피하기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~4</a:t>
                      </a:r>
                      <a:r>
                        <a:rPr lang="ko-KR" altLang="en-US" sz="1200" dirty="0" smtClean="0"/>
                        <a:t>주간 모자랐던 부분 </a:t>
                      </a:r>
                      <a:r>
                        <a:rPr lang="ko-KR" altLang="en-US" sz="1200" dirty="0" smtClean="0"/>
                        <a:t>처리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(10%)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아직 </a:t>
                      </a:r>
                      <a:r>
                        <a:rPr lang="ko-KR" altLang="en-US" sz="1200" baseline="0" dirty="0" err="1" smtClean="0"/>
                        <a:t>진행중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기본 아이템만 추가된 상황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게임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개로 </a:t>
                      </a:r>
                      <a:r>
                        <a:rPr lang="ko-KR" altLang="en-US" sz="1200" baseline="0" dirty="0" err="1" smtClean="0"/>
                        <a:t>제한되있음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주인공 최종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초기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주차까지 했던 부분을 제외한 추가 구현 부분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벽이나 게임 진행에 사용되지 않는 추가적인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부분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구현 못했던 아이템 추가 구현 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스토리에 따른 공범이나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여자친구 라든지 스토리상 필요한 인물 제작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방해 요소 최종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err="1" smtClean="0"/>
                        <a:t>맵에서</a:t>
                      </a:r>
                      <a:r>
                        <a:rPr lang="ko-KR" altLang="en-US" sz="1200" baseline="0" dirty="0" smtClean="0"/>
                        <a:t> 경찰의 역할 확실히 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구현 못했던 부분들 구현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/>
                        <a:t>충돌 체크 확실히 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스토리 추가 하게 될 경우 추가 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시작과 종료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시작화면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종료화면 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스테이지 선택 화면 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 startAt="2"/>
                      </a:pPr>
                      <a:r>
                        <a:rPr lang="ko-KR" altLang="en-US" sz="1200" baseline="0" dirty="0" smtClean="0"/>
                        <a:t>게임 중간에 있는 상점 화면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3.</a:t>
                      </a:r>
                      <a:r>
                        <a:rPr lang="ko-KR" altLang="en-US" sz="1200" baseline="0" dirty="0" smtClean="0"/>
                        <a:t> 스테이지 선택 또는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난이도 선택 결정 버튼 처리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게임 진행 중 설정 클릭 처리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 startAt="2"/>
                      </a:pP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6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김선필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926"/>
            <a:ext cx="9144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35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Self Test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25160"/>
              </p:ext>
            </p:extLst>
          </p:nvPr>
        </p:nvGraphicFramePr>
        <p:xfrm>
          <a:off x="467544" y="1988840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603</Words>
  <Application>Microsoft Office PowerPoint</Application>
  <PresentationFormat>화면 슬라이드 쇼(4:3)</PresentationFormat>
  <Paragraphs>125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Super Sneak</vt:lpstr>
      <vt:lpstr>Game Concept</vt:lpstr>
      <vt:lpstr>Development Range</vt:lpstr>
      <vt:lpstr>Development Status</vt:lpstr>
      <vt:lpstr>Git Commit</vt:lpstr>
      <vt:lpstr>Self Test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Sneak</dc:title>
  <dc:creator>김선필</dc:creator>
  <cp:lastModifiedBy>김선필</cp:lastModifiedBy>
  <cp:revision>11</cp:revision>
  <dcterms:created xsi:type="dcterms:W3CDTF">2016-09-20T01:35:12Z</dcterms:created>
  <dcterms:modified xsi:type="dcterms:W3CDTF">2016-10-16T14:07:16Z</dcterms:modified>
</cp:coreProperties>
</file>