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9" r:id="rId4"/>
    <p:sldId id="263" r:id="rId5"/>
    <p:sldId id="265" r:id="rId6"/>
    <p:sldId id="267" r:id="rId7"/>
    <p:sldId id="266" r:id="rId8"/>
    <p:sldId id="261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1330" y="5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06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2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4070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374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0521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4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153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9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57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53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9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79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4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242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18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22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7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Synword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Jusic Anel, </a:t>
            </a:r>
            <a:r>
              <a:rPr lang="de-AT" dirty="0" err="1" smtClean="0"/>
              <a:t>Kropfitsch</a:t>
            </a:r>
            <a:r>
              <a:rPr lang="de-AT" dirty="0" smtClean="0"/>
              <a:t> Florian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756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677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Projektbeschreibung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Spiel für Android-Plattformen</a:t>
            </a:r>
          </a:p>
          <a:p>
            <a:r>
              <a:rPr lang="de-AT" dirty="0" smtClean="0"/>
              <a:t>Synonyme sollen gesucht werden</a:t>
            </a:r>
          </a:p>
          <a:p>
            <a:r>
              <a:rPr lang="de-AT" dirty="0" smtClean="0"/>
              <a:t>Verschiedene Modi</a:t>
            </a:r>
          </a:p>
          <a:p>
            <a:r>
              <a:rPr lang="de-AT" dirty="0" smtClean="0"/>
              <a:t>Ziel: </a:t>
            </a:r>
          </a:p>
          <a:p>
            <a:pPr lvl="1"/>
            <a:r>
              <a:rPr lang="de-AT" dirty="0" smtClean="0"/>
              <a:t>möglichst hohe Punktzahl </a:t>
            </a:r>
            <a:endParaRPr lang="de-AT" dirty="0"/>
          </a:p>
          <a:p>
            <a:pPr lvl="1"/>
            <a:r>
              <a:rPr lang="de-AT" smtClean="0"/>
              <a:t>Viele Nutzer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383854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Spielmodi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 smtClean="0"/>
              <a:t>Richtigkeit</a:t>
            </a:r>
          </a:p>
          <a:p>
            <a:pPr lvl="1"/>
            <a:r>
              <a:rPr lang="de-AT" dirty="0" smtClean="0"/>
              <a:t>2 Synonyme aus 6 Wörtern</a:t>
            </a:r>
          </a:p>
          <a:p>
            <a:pPr lvl="1"/>
            <a:r>
              <a:rPr lang="de-AT" dirty="0"/>
              <a:t>1</a:t>
            </a:r>
            <a:r>
              <a:rPr lang="de-AT" dirty="0" smtClean="0"/>
              <a:t>0 Runden pro Runde 10 Punkte</a:t>
            </a:r>
          </a:p>
          <a:p>
            <a:pPr lvl="1"/>
            <a:r>
              <a:rPr lang="de-AT" dirty="0" smtClean="0"/>
              <a:t>5 Punkte pro richtigem Wort</a:t>
            </a:r>
          </a:p>
          <a:p>
            <a:pPr lvl="2"/>
            <a:r>
              <a:rPr lang="de-AT" dirty="0" smtClean="0"/>
              <a:t>Alle falsch -&gt; 0 Punkte</a:t>
            </a:r>
          </a:p>
          <a:p>
            <a:pPr lvl="1"/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dirty="0" smtClean="0"/>
              <a:t>Sei möglichst schnell</a:t>
            </a:r>
          </a:p>
          <a:p>
            <a:pPr lvl="1"/>
            <a:r>
              <a:rPr lang="de-AT" dirty="0" smtClean="0"/>
              <a:t>1-2 Synonyme aus 6 Wörtern</a:t>
            </a:r>
          </a:p>
          <a:p>
            <a:pPr lvl="1"/>
            <a:r>
              <a:rPr lang="de-AT" dirty="0"/>
              <a:t>1</a:t>
            </a:r>
            <a:r>
              <a:rPr lang="de-AT" dirty="0" smtClean="0"/>
              <a:t>0 Runden pro Runde 10 Punkte</a:t>
            </a:r>
          </a:p>
          <a:p>
            <a:pPr lvl="1"/>
            <a:r>
              <a:rPr lang="de-AT" dirty="0" smtClean="0"/>
              <a:t>15 Sekunden Spielzeit</a:t>
            </a:r>
          </a:p>
          <a:p>
            <a:pPr lvl="2"/>
            <a:r>
              <a:rPr lang="de-AT" dirty="0" smtClean="0"/>
              <a:t>Alle zwei Sekunden Punkteabzug</a:t>
            </a:r>
          </a:p>
          <a:p>
            <a:pPr lvl="2"/>
            <a:r>
              <a:rPr lang="de-AT" dirty="0" smtClean="0"/>
              <a:t>ab </a:t>
            </a:r>
            <a:r>
              <a:rPr lang="de-AT" dirty="0"/>
              <a:t>Sekunde 11 </a:t>
            </a:r>
            <a:r>
              <a:rPr lang="de-AT" dirty="0">
                <a:sym typeface="Wingdings" panose="05000000000000000000" pitchFamily="2" charset="2"/>
              </a:rPr>
              <a:t></a:t>
            </a:r>
            <a:r>
              <a:rPr lang="de-AT" dirty="0"/>
              <a:t> 0 </a:t>
            </a:r>
            <a:r>
              <a:rPr lang="de-AT" dirty="0" smtClean="0"/>
              <a:t>Punkte</a:t>
            </a:r>
          </a:p>
          <a:p>
            <a:pPr lvl="2"/>
            <a:r>
              <a:rPr lang="de-AT" dirty="0" smtClean="0"/>
              <a:t>Nach Ablauf der 15 Sekunden </a:t>
            </a:r>
            <a:r>
              <a:rPr lang="de-AT" dirty="0" smtClean="0">
                <a:sym typeface="Wingdings" panose="05000000000000000000" pitchFamily="2" charset="2"/>
              </a:rPr>
              <a:t> automatisch nächste Runde</a:t>
            </a:r>
          </a:p>
          <a:p>
            <a:pPr lvl="1"/>
            <a:r>
              <a:rPr lang="de-AT" dirty="0" smtClean="0">
                <a:sym typeface="Wingdings" panose="05000000000000000000" pitchFamily="2" charset="2"/>
              </a:rPr>
              <a:t>Punkte werden für jeden Button getrennt berechnet (pro Richtigem max. 5 Punkte)</a:t>
            </a:r>
            <a:endParaRPr lang="de-AT" dirty="0"/>
          </a:p>
          <a:p>
            <a:pPr lvl="2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8971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Design (Dezember 2015)</a:t>
            </a:r>
            <a:endParaRPr lang="de-AT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539" y="1211215"/>
            <a:ext cx="2476319" cy="4966631"/>
          </a:xfrm>
        </p:spPr>
      </p:pic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627" y="1202013"/>
            <a:ext cx="2489301" cy="5035503"/>
          </a:xfr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43" y="1211215"/>
            <a:ext cx="2491913" cy="502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9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Design (20.04)</a:t>
            </a:r>
            <a:endParaRPr lang="de-AT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529" y="1492901"/>
            <a:ext cx="2299459" cy="4548460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l="39071" t="22879" r="43270" b="17265"/>
          <a:stretch/>
        </p:blipFill>
        <p:spPr>
          <a:xfrm>
            <a:off x="1160411" y="1485732"/>
            <a:ext cx="2389322" cy="455562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/>
          <a:srcRect l="39503" t="22127" r="43429" b="18317"/>
          <a:stretch/>
        </p:blipFill>
        <p:spPr>
          <a:xfrm>
            <a:off x="7723193" y="1485732"/>
            <a:ext cx="2320927" cy="455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3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Designupdate (aktuell)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l="39359" t="22822" r="43481" b="18321"/>
          <a:stretch/>
        </p:blipFill>
        <p:spPr>
          <a:xfrm>
            <a:off x="1437051" y="1905000"/>
            <a:ext cx="2304322" cy="444569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l="39083" t="22740" r="43459" b="18297"/>
          <a:stretch/>
        </p:blipFill>
        <p:spPr>
          <a:xfrm>
            <a:off x="8328044" y="1905000"/>
            <a:ext cx="2334253" cy="443452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/>
          <a:srcRect l="39358" t="22478" r="43177" b="18417"/>
          <a:stretch/>
        </p:blipFill>
        <p:spPr>
          <a:xfrm>
            <a:off x="4893534" y="1905000"/>
            <a:ext cx="2335411" cy="444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2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Ähnliche Spiele</a:t>
            </a:r>
            <a:endParaRPr lang="de-AT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99" y="2397217"/>
            <a:ext cx="4647248" cy="3778250"/>
          </a:xfrm>
        </p:spPr>
      </p:pic>
      <p:pic>
        <p:nvPicPr>
          <p:cNvPr id="7" name="Inhaltsplatzhalt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35" y="2397217"/>
            <a:ext cx="2244365" cy="3778250"/>
          </a:xfrm>
        </p:spPr>
      </p:pic>
      <p:sp>
        <p:nvSpPr>
          <p:cNvPr id="6" name="Textfeld 5"/>
          <p:cNvSpPr txBox="1"/>
          <p:nvPr/>
        </p:nvSpPr>
        <p:spPr>
          <a:xfrm>
            <a:off x="984699" y="1930400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Quizduell</a:t>
            </a:r>
            <a:endParaRPr lang="de-AT" dirty="0"/>
          </a:p>
        </p:txBody>
      </p:sp>
      <p:sp>
        <p:nvSpPr>
          <p:cNvPr id="9" name="Textfeld 8"/>
          <p:cNvSpPr txBox="1"/>
          <p:nvPr/>
        </p:nvSpPr>
        <p:spPr>
          <a:xfrm>
            <a:off x="7156135" y="1930400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Synonym Quiz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1022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Milestones – Teil 1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83043578"/>
              </p:ext>
            </p:extLst>
          </p:nvPr>
        </p:nvGraphicFramePr>
        <p:xfrm>
          <a:off x="677863" y="1662539"/>
          <a:ext cx="9713045" cy="47210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9508"/>
                <a:gridCol w="1915576"/>
                <a:gridCol w="5747961"/>
              </a:tblGrid>
              <a:tr h="3230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cap="all" dirty="0">
                          <a:effectLst/>
                        </a:rPr>
                        <a:t>Milestone</a:t>
                      </a:r>
                      <a:endParaRPr lang="de-AT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cap="all">
                          <a:effectLst/>
                        </a:rPr>
                        <a:t>Datum</a:t>
                      </a:r>
                      <a:endParaRPr lang="de-AT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cap="all">
                          <a:effectLst/>
                        </a:rPr>
                        <a:t>Aufgabe</a:t>
                      </a:r>
                      <a:endParaRPr lang="de-AT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</a:tr>
              <a:tr h="3230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cap="all">
                          <a:effectLst/>
                        </a:rPr>
                        <a:t> </a:t>
                      </a:r>
                      <a:endParaRPr lang="de-AT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>
                          <a:effectLst/>
                        </a:rPr>
                        <a:t>21.09</a:t>
                      </a:r>
                      <a:endParaRPr lang="de-AT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>
                          <a:effectLst/>
                        </a:rPr>
                        <a:t>Kickoff-Meeting</a:t>
                      </a:r>
                      <a:endParaRPr lang="de-AT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</a:tr>
              <a:tr h="4334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cap="all">
                          <a:effectLst/>
                        </a:rPr>
                        <a:t>1. Milestone</a:t>
                      </a:r>
                      <a:endParaRPr lang="de-AT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>
                          <a:effectLst/>
                        </a:rPr>
                        <a:t>4.11</a:t>
                      </a:r>
                      <a:endParaRPr lang="de-AT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dirty="0">
                          <a:effectLst/>
                        </a:rPr>
                        <a:t>Einarbeitung</a:t>
                      </a:r>
                      <a:endParaRPr lang="de-AT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</a:tr>
              <a:tr h="3230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cap="all">
                          <a:effectLst/>
                        </a:rPr>
                        <a:t> </a:t>
                      </a:r>
                      <a:endParaRPr lang="de-AT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>
                          <a:effectLst/>
                        </a:rPr>
                        <a:t> </a:t>
                      </a:r>
                      <a:endParaRPr lang="de-AT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dirty="0">
                          <a:effectLst/>
                        </a:rPr>
                        <a:t>Datenbank</a:t>
                      </a:r>
                      <a:endParaRPr lang="de-AT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</a:tr>
              <a:tr h="3230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cap="all" dirty="0">
                          <a:effectLst/>
                        </a:rPr>
                        <a:t> </a:t>
                      </a:r>
                      <a:endParaRPr lang="de-AT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>
                          <a:effectLst/>
                        </a:rPr>
                        <a:t> </a:t>
                      </a:r>
                      <a:endParaRPr lang="de-AT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>
                          <a:effectLst/>
                        </a:rPr>
                        <a:t>Design-Überarbeitung</a:t>
                      </a:r>
                      <a:endParaRPr lang="de-AT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</a:tr>
              <a:tr h="3230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cap="all" dirty="0">
                          <a:effectLst/>
                        </a:rPr>
                        <a:t> </a:t>
                      </a:r>
                      <a:endParaRPr lang="de-AT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>
                          <a:effectLst/>
                        </a:rPr>
                        <a:t> </a:t>
                      </a:r>
                      <a:endParaRPr lang="de-AT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>
                          <a:effectLst/>
                        </a:rPr>
                        <a:t>Feedback Protokolle </a:t>
                      </a:r>
                      <a:endParaRPr lang="de-AT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</a:tr>
              <a:tr h="3230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cap="all">
                          <a:effectLst/>
                        </a:rPr>
                        <a:t> </a:t>
                      </a:r>
                      <a:endParaRPr lang="de-AT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>
                          <a:effectLst/>
                        </a:rPr>
                        <a:t> </a:t>
                      </a:r>
                      <a:endParaRPr lang="de-AT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>
                          <a:effectLst/>
                        </a:rPr>
                        <a:t> </a:t>
                      </a:r>
                      <a:endParaRPr lang="de-AT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</a:tr>
              <a:tr h="4334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cap="all">
                          <a:effectLst/>
                        </a:rPr>
                        <a:t>2. Milestone</a:t>
                      </a:r>
                      <a:endParaRPr lang="de-AT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29.12</a:t>
                      </a:r>
                      <a:endParaRPr lang="de-AT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dirty="0">
                          <a:effectLst/>
                        </a:rPr>
                        <a:t>Grundlegende Funktionen mit Dummy-Daten</a:t>
                      </a:r>
                      <a:endParaRPr lang="de-AT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</a:tr>
              <a:tr h="3230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cap="all">
                          <a:effectLst/>
                        </a:rPr>
                        <a:t> </a:t>
                      </a:r>
                      <a:endParaRPr lang="de-AT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dirty="0">
                          <a:effectLst/>
                        </a:rPr>
                        <a:t> </a:t>
                      </a:r>
                      <a:endParaRPr lang="de-AT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dirty="0">
                          <a:effectLst/>
                        </a:rPr>
                        <a:t>Am </a:t>
                      </a:r>
                      <a:r>
                        <a:rPr lang="de-AT" sz="1050" dirty="0" smtClean="0">
                          <a:effectLst/>
                        </a:rPr>
                        <a:t>Handy </a:t>
                      </a:r>
                      <a:r>
                        <a:rPr lang="de-AT" sz="1050" dirty="0">
                          <a:effectLst/>
                        </a:rPr>
                        <a:t>Funktionsfähig</a:t>
                      </a:r>
                      <a:endParaRPr lang="de-AT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</a:tr>
              <a:tr h="3230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cap="all">
                          <a:effectLst/>
                        </a:rPr>
                        <a:t> </a:t>
                      </a:r>
                      <a:endParaRPr lang="de-AT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>
                          <a:effectLst/>
                        </a:rPr>
                        <a:t> </a:t>
                      </a:r>
                      <a:endParaRPr lang="de-AT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dirty="0">
                          <a:effectLst/>
                        </a:rPr>
                        <a:t>Keine Serververbindung / 1 Spielmodus</a:t>
                      </a:r>
                      <a:endParaRPr lang="de-AT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</a:tr>
              <a:tr h="3230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cap="all">
                          <a:effectLst/>
                        </a:rPr>
                        <a:t> </a:t>
                      </a:r>
                      <a:endParaRPr lang="de-AT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>
                          <a:effectLst/>
                        </a:rPr>
                        <a:t> </a:t>
                      </a:r>
                      <a:endParaRPr lang="de-AT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dirty="0">
                          <a:effectLst/>
                        </a:rPr>
                        <a:t> </a:t>
                      </a:r>
                      <a:endParaRPr lang="de-AT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</a:tr>
              <a:tr h="4334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cap="all">
                          <a:effectLst/>
                        </a:rPr>
                        <a:t>3. Milestone</a:t>
                      </a:r>
                      <a:endParaRPr lang="de-AT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dirty="0" smtClean="0">
                          <a:effectLst/>
                        </a:rPr>
                        <a:t>Mitte Februar</a:t>
                      </a:r>
                      <a:endParaRPr lang="de-AT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dirty="0">
                          <a:effectLst/>
                        </a:rPr>
                        <a:t>Schnittstelle App zu Datenbank (Webserver)</a:t>
                      </a:r>
                      <a:endParaRPr lang="de-AT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</a:tr>
              <a:tr h="3230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cap="all">
                          <a:effectLst/>
                        </a:rPr>
                        <a:t> </a:t>
                      </a:r>
                      <a:endParaRPr lang="de-AT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>
                          <a:effectLst/>
                        </a:rPr>
                        <a:t> </a:t>
                      </a:r>
                      <a:endParaRPr lang="de-AT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dirty="0">
                          <a:effectLst/>
                        </a:rPr>
                        <a:t>Version </a:t>
                      </a:r>
                      <a:r>
                        <a:rPr lang="de-AT" sz="1050" dirty="0" smtClean="0">
                          <a:effectLst/>
                        </a:rPr>
                        <a:t>1.0.0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dirty="0" smtClean="0">
                          <a:effectLst/>
                        </a:rPr>
                        <a:t>150-200</a:t>
                      </a:r>
                      <a:r>
                        <a:rPr lang="de-AT" sz="1050" baseline="0" dirty="0" smtClean="0">
                          <a:effectLst/>
                        </a:rPr>
                        <a:t> </a:t>
                      </a:r>
                      <a:r>
                        <a:rPr lang="de-AT" sz="1050" baseline="0" dirty="0" err="1" smtClean="0">
                          <a:effectLst/>
                        </a:rPr>
                        <a:t>Ankerwords</a:t>
                      </a:r>
                      <a:endParaRPr lang="de-AT" sz="105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1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 Milestones – Teil 2</a:t>
            </a:r>
            <a:endParaRPr lang="de-AT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91220059"/>
              </p:ext>
            </p:extLst>
          </p:nvPr>
        </p:nvGraphicFramePr>
        <p:xfrm>
          <a:off x="677335" y="1746602"/>
          <a:ext cx="9516148" cy="45918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7962"/>
                <a:gridCol w="938373"/>
                <a:gridCol w="1146450"/>
                <a:gridCol w="5423363"/>
              </a:tblGrid>
              <a:tr h="3150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cap="all" dirty="0">
                          <a:effectLst/>
                        </a:rPr>
                        <a:t>Milestone</a:t>
                      </a:r>
                      <a:endParaRPr lang="de-AT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cap="all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Soll</a:t>
                      </a:r>
                      <a:endParaRPr lang="de-AT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b="1" kern="1200" cap="all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IST</a:t>
                      </a:r>
                      <a:endParaRPr lang="de-AT" sz="1050" b="1" kern="1200" cap="all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cap="all" dirty="0">
                          <a:effectLst/>
                        </a:rPr>
                        <a:t>Aufgabe</a:t>
                      </a:r>
                      <a:endParaRPr lang="de-AT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</a:tr>
              <a:tr h="3647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cap="all" dirty="0">
                          <a:effectLst/>
                        </a:rPr>
                        <a:t>4. Milestone</a:t>
                      </a:r>
                      <a:endParaRPr lang="de-AT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dirty="0" smtClean="0">
                          <a:effectLst/>
                        </a:rPr>
                        <a:t>Anfang März</a:t>
                      </a:r>
                      <a:endParaRPr lang="de-AT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Ende April</a:t>
                      </a:r>
                      <a:endParaRPr lang="de-AT" sz="10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dirty="0">
                          <a:effectLst/>
                        </a:rPr>
                        <a:t>App installieren beim Kunden (Markus)</a:t>
                      </a:r>
                      <a:endParaRPr lang="de-AT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</a:tr>
              <a:tr h="729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cap="all">
                          <a:effectLst/>
                        </a:rPr>
                        <a:t> </a:t>
                      </a:r>
                      <a:endParaRPr lang="de-AT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dirty="0">
                          <a:effectLst/>
                        </a:rPr>
                        <a:t> </a:t>
                      </a:r>
                      <a:endParaRPr lang="de-AT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>
                          <a:effectLst/>
                        </a:rPr>
                        <a:t> </a:t>
                      </a:r>
                      <a:endParaRPr lang="de-AT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</a:tr>
              <a:tr h="3647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cap="all">
                          <a:effectLst/>
                        </a:rPr>
                        <a:t>5. Milestone</a:t>
                      </a:r>
                      <a:endParaRPr lang="de-AT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dirty="0" smtClean="0">
                          <a:effectLst/>
                        </a:rPr>
                        <a:t>Ende März</a:t>
                      </a:r>
                      <a:endParaRPr lang="de-AT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Mitte Mai</a:t>
                      </a:r>
                      <a:endParaRPr lang="de-AT" sz="10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>
                          <a:effectLst/>
                        </a:rPr>
                        <a:t>2. Spielmodus</a:t>
                      </a:r>
                      <a:endParaRPr lang="de-AT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</a:tr>
              <a:tr h="3647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cap="all">
                          <a:effectLst/>
                        </a:rPr>
                        <a:t> </a:t>
                      </a:r>
                      <a:endParaRPr lang="de-AT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dirty="0">
                          <a:effectLst/>
                        </a:rPr>
                        <a:t> </a:t>
                      </a:r>
                      <a:endParaRPr lang="de-AT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>
                          <a:effectLst/>
                        </a:rPr>
                        <a:t> </a:t>
                      </a:r>
                      <a:endParaRPr lang="de-AT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</a:tr>
              <a:tr h="6300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cap="all" dirty="0">
                          <a:effectLst/>
                        </a:rPr>
                        <a:t>6. Milestone</a:t>
                      </a:r>
                      <a:endParaRPr lang="de-AT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dirty="0">
                          <a:effectLst/>
                        </a:rPr>
                        <a:t> </a:t>
                      </a:r>
                      <a:r>
                        <a:rPr lang="de-AT" sz="1050" dirty="0" smtClean="0">
                          <a:effectLst/>
                        </a:rPr>
                        <a:t>Ende April</a:t>
                      </a:r>
                      <a:endParaRPr lang="de-AT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Anfang Juni</a:t>
                      </a:r>
                      <a:endParaRPr lang="de-AT" sz="10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dirty="0">
                          <a:effectLst/>
                        </a:rPr>
                        <a:t>Feintuning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dirty="0">
                          <a:effectLst/>
                        </a:rPr>
                        <a:t>Beta-</a:t>
                      </a:r>
                      <a:r>
                        <a:rPr lang="de-AT" sz="1050" dirty="0" err="1">
                          <a:effectLst/>
                        </a:rPr>
                        <a:t>Testing</a:t>
                      </a:r>
                      <a:endParaRPr lang="de-AT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</a:tr>
              <a:tr h="3647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cap="all">
                          <a:effectLst/>
                        </a:rPr>
                        <a:t> </a:t>
                      </a:r>
                      <a:endParaRPr lang="de-AT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dirty="0">
                          <a:effectLst/>
                        </a:rPr>
                        <a:t> </a:t>
                      </a:r>
                      <a:endParaRPr lang="de-AT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>
                          <a:effectLst/>
                        </a:rPr>
                        <a:t> </a:t>
                      </a:r>
                      <a:endParaRPr lang="de-AT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</a:tr>
              <a:tr h="729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cap="all">
                          <a:effectLst/>
                        </a:rPr>
                        <a:t>7. Milestone</a:t>
                      </a:r>
                      <a:endParaRPr lang="de-AT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Mitte</a:t>
                      </a:r>
                      <a:r>
                        <a:rPr lang="de-AT" sz="105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Mai</a:t>
                      </a:r>
                      <a:endParaRPr lang="de-AT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dirty="0">
                          <a:effectLst/>
                        </a:rPr>
                        <a:t>Umsetzung Feedback</a:t>
                      </a:r>
                      <a:endParaRPr lang="de-AT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</a:tr>
              <a:tr h="3647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cap="all" dirty="0">
                          <a:effectLst/>
                        </a:rPr>
                        <a:t> </a:t>
                      </a:r>
                      <a:endParaRPr lang="de-AT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dirty="0">
                          <a:effectLst/>
                        </a:rPr>
                        <a:t> </a:t>
                      </a:r>
                      <a:endParaRPr lang="de-AT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>
                          <a:effectLst/>
                        </a:rPr>
                        <a:t>Keine Usability  Änderungen mehr</a:t>
                      </a:r>
                      <a:endParaRPr lang="de-AT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</a:tr>
              <a:tr h="3647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cap="all" dirty="0">
                          <a:effectLst/>
                        </a:rPr>
                        <a:t>8. Milestone</a:t>
                      </a:r>
                      <a:endParaRPr lang="de-AT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dirty="0">
                          <a:effectLst/>
                        </a:rPr>
                        <a:t>Ende Juni</a:t>
                      </a:r>
                      <a:endParaRPr lang="de-AT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640" marR="486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050" dirty="0">
                          <a:effectLst/>
                        </a:rPr>
                        <a:t>Ausbau, Verbesserung, etc.</a:t>
                      </a:r>
                      <a:endParaRPr lang="de-AT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40" marR="4864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12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227</Words>
  <Application>Microsoft Office PowerPoint</Application>
  <PresentationFormat>Breitbild</PresentationFormat>
  <Paragraphs>106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</vt:lpstr>
      <vt:lpstr>Wingdings 3</vt:lpstr>
      <vt:lpstr>Fetzen</vt:lpstr>
      <vt:lpstr>Synword</vt:lpstr>
      <vt:lpstr>Projektbeschreibung</vt:lpstr>
      <vt:lpstr>Spielmodi</vt:lpstr>
      <vt:lpstr>Design (Dezember 2015)</vt:lpstr>
      <vt:lpstr>Design (20.04)</vt:lpstr>
      <vt:lpstr>Designupdate (aktuell)</vt:lpstr>
      <vt:lpstr>Ähnliche Spiele</vt:lpstr>
      <vt:lpstr>Milestones – Teil 1</vt:lpstr>
      <vt:lpstr> Milestones – Teil 2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Synword</dc:title>
  <dc:creator>Jusic, Anel</dc:creator>
  <cp:lastModifiedBy>Jusic, Anel</cp:lastModifiedBy>
  <cp:revision>32</cp:revision>
  <dcterms:created xsi:type="dcterms:W3CDTF">2015-09-21T13:24:22Z</dcterms:created>
  <dcterms:modified xsi:type="dcterms:W3CDTF">2016-06-09T13:47:00Z</dcterms:modified>
</cp:coreProperties>
</file>