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76" r:id="rId3"/>
    <p:sldId id="305" r:id="rId4"/>
    <p:sldId id="306" r:id="rId5"/>
    <p:sldId id="307" r:id="rId6"/>
    <p:sldId id="308" r:id="rId7"/>
  </p:sldIdLst>
  <p:sldSz cx="9144000" cy="6858000" type="screen4x3"/>
  <p:notesSz cx="9144000" cy="6858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8FAFBD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-11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2" name="Rectangle 4"/>
          <p:cNvSpPr>
            <a:spLocks noRot="1" noTextEdi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058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1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893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893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3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>
              <a:buNone/>
            </a:pPr>
            <a:fld id="{9A0DB2DC-4C9A-4742-B13C-FB6460FD3503}" type="slidenum">
              <a:rPr lang="en-US" altLang="zh-CN" dirty="0">
                <a:latin typeface="Arial Black" panose="020B0A04020102020204" pitchFamily="34" charset="0"/>
              </a:rPr>
            </a:fld>
            <a:endParaRPr lang="en-US" altLang="zh-CN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9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9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9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9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9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90204" pitchFamily="34" charset="0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9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9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9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9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90204" pitchFamily="34" charset="0"/>
            </a:endParaRPr>
          </a:p>
        </p:txBody>
      </p:sp>
      <p:grpSp>
        <p:nvGrpSpPr>
          <p:cNvPr id="1028" name="Group 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789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9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9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9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9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0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0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0" name="Rectangle 15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790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18"/>
          <p:cNvSpPr txBox="1">
            <a:spLocks noGrp="1"/>
          </p:cNvSpPr>
          <p:nvPr>
            <p:ph type="sldNum" sz="quarter" idx="4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3075" name="Rectangle 2"/>
          <p:cNvSpPr>
            <a:spLocks noGrp="1"/>
          </p:cNvSpPr>
          <p:nvPr>
            <p:ph type="ctrTitle"/>
          </p:nvPr>
        </p:nvSpPr>
        <p:spPr>
          <a:xfrm>
            <a:off x="2971800" y="1828800"/>
            <a:ext cx="5992813" cy="2209800"/>
          </a:xfrm>
        </p:spPr>
        <p:txBody>
          <a:bodyPr vert="horz" wrap="square" lIns="91440" tIns="45720" rIns="91440" bIns="45720" anchor="ctr"/>
          <a:p>
            <a:pPr eaLnBrk="1" hangingPunct="1">
              <a:buClrTx/>
              <a:buSzTx/>
              <a:buFontTx/>
            </a:pPr>
            <a:r>
              <a:rPr lang="zh-CN" alt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个人计划管理</a:t>
            </a:r>
            <a:endParaRPr lang="zh-CN" altLang="en-US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76" name="Rectangle 3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SzPct val="75000"/>
            </a:pPr>
            <a:endParaRPr lang="zh-CN" altLang="zh-CN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002020" cy="68840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初始化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建立</a:t>
            </a:r>
            <a:r>
              <a:rPr lang="en-US" altLang="zh-CN"/>
              <a:t>java</a:t>
            </a:r>
            <a:r>
              <a:rPr lang="zh-CN" altLang="en-US"/>
              <a:t>工程</a:t>
            </a:r>
            <a:endParaRPr lang="zh-CN" altLang="en-US"/>
          </a:p>
          <a:p>
            <a:r>
              <a:rPr lang="zh-CN" altLang="en-US"/>
              <a:t>导入类库</a:t>
            </a:r>
            <a:endParaRPr lang="zh-CN" altLang="en-US"/>
          </a:p>
          <a:p>
            <a:r>
              <a:rPr lang="zh-CN" altLang="en-US"/>
              <a:t>建立数据库，注意设置编码集</a:t>
            </a:r>
            <a:endParaRPr lang="zh-CN" altLang="en-US"/>
          </a:p>
          <a:p>
            <a:r>
              <a:rPr lang="zh-CN" altLang="en-US"/>
              <a:t>执行脚本</a:t>
            </a:r>
            <a:endParaRPr lang="zh-CN" altLang="en-US"/>
          </a:p>
          <a:p>
            <a:r>
              <a:rPr lang="zh-CN" altLang="en-US"/>
              <a:t>修改</a:t>
            </a:r>
            <a:r>
              <a:rPr lang="en-US" altLang="zh-CN"/>
              <a:t>Dbutil</a:t>
            </a:r>
            <a:r>
              <a:rPr lang="zh-CN" altLang="en-US"/>
              <a:t>类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功能实现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8435" y="1543685"/>
            <a:ext cx="6442710" cy="32804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100" y="3387725"/>
            <a:ext cx="7251700" cy="3232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要求（</a:t>
            </a:r>
            <a:r>
              <a:rPr lang="en-US" altLang="zh-CN"/>
              <a:t>2</a:t>
            </a:r>
            <a:r>
              <a:rPr lang="zh-CN" altLang="en-US"/>
              <a:t>天）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完成用户注册、用户登陆校验、密码修改功能。</a:t>
            </a:r>
            <a:endParaRPr lang="zh-CN" altLang="en-US"/>
          </a:p>
          <a:p>
            <a:r>
              <a:rPr lang="zh-CN" altLang="en-US"/>
              <a:t>完成计划管理（数据提取、添加、删除功能）和步骤管理模块（数据提取、添加、删除功能）</a:t>
            </a:r>
            <a:endParaRPr lang="zh-CN" altLang="en-US"/>
          </a:p>
          <a:p>
            <a:r>
              <a:rPr lang="zh-CN" altLang="en-US"/>
              <a:t>完成步骤管理模块中（开始、结束、上移、下移）功能开发；完成数据库连接池化改造。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120,&quot;width&quot;:5336}"/>
</p:tagLst>
</file>

<file path=ppt/tags/tag2.xml><?xml version="1.0" encoding="utf-8"?>
<p:tagLst xmlns:p="http://schemas.openxmlformats.org/presentationml/2006/main">
  <p:tag name="KSO_WM_UNIT_PLACING_PICTURE_USER_VIEWPORT" val="{&quot;height&quot;:6120,&quot;width&quot;:12020}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0</TotalTime>
  <Words>159</Words>
  <Application>WPS 演示</Application>
  <PresentationFormat>全屏显示(4:3)</PresentationFormat>
  <Paragraphs>20</Paragraphs>
  <Slides>5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方正书宋_GBK</vt:lpstr>
      <vt:lpstr>Wingdings</vt:lpstr>
      <vt:lpstr>宋体</vt:lpstr>
      <vt:lpstr>汉仪书宋二KW</vt:lpstr>
      <vt:lpstr>Arial Black</vt:lpstr>
      <vt:lpstr>Times New Roman</vt:lpstr>
      <vt:lpstr>微软雅黑</vt:lpstr>
      <vt:lpstr>汉仪旗黑KW</vt:lpstr>
      <vt:lpstr>宋体</vt:lpstr>
      <vt:lpstr>Arial Unicode MS</vt:lpstr>
      <vt:lpstr>Pixel</vt:lpstr>
      <vt:lpstr>个人计划管理</vt:lpstr>
      <vt:lpstr>PowerPoint 演示文稿</vt:lpstr>
      <vt:lpstr>初始化</vt:lpstr>
      <vt:lpstr>功能实现</vt:lpstr>
      <vt:lpstr>要求（2天）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Java数据库连接(JDBC) </dc:title>
  <dc:creator/>
  <cp:lastModifiedBy>agony</cp:lastModifiedBy>
  <cp:revision>135</cp:revision>
  <dcterms:created xsi:type="dcterms:W3CDTF">2020-07-01T01:19:38Z</dcterms:created>
  <dcterms:modified xsi:type="dcterms:W3CDTF">2020-07-01T01:19:38Z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2052-2.3.1.3761</vt:lpwstr>
  </property>
</Properties>
</file>