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85A0-9CEB-454D-B11C-A34795F71B29}" type="datetimeFigureOut">
              <a:rPr lang="en-US" smtClean="0"/>
              <a:t>08/04/2023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/>
          <p:cNvCxnSpPr/>
          <p:nvPr/>
        </p:nvCxnSpPr>
        <p:spPr>
          <a:xfrm>
            <a:off x="2788444" y="3646649"/>
            <a:ext cx="1923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70767" y="-245369"/>
            <a:ext cx="2180141" cy="4966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51789" y="147492"/>
            <a:ext cx="2114550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31" y="4209895"/>
            <a:ext cx="2180972" cy="2191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55192" y="499230"/>
            <a:ext cx="2891101" cy="1530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473790" y="4213682"/>
            <a:ext cx="1711279" cy="2183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14424" y="4424945"/>
            <a:ext cx="1832039" cy="1761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55243" y="4526390"/>
            <a:ext cx="1781287" cy="148840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2" name="Straight Connector 41"/>
          <p:cNvCxnSpPr/>
          <p:nvPr/>
        </p:nvCxnSpPr>
        <p:spPr>
          <a:xfrm>
            <a:off x="2231423" y="4295775"/>
            <a:ext cx="0" cy="25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00925" y="3990975"/>
            <a:ext cx="0" cy="330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248400" y="3990975"/>
            <a:ext cx="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229350" y="3990975"/>
            <a:ext cx="1458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657600" y="3990975"/>
            <a:ext cx="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48075" y="3990975"/>
            <a:ext cx="3310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57600" y="3990975"/>
            <a:ext cx="64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160000" y="3200400"/>
            <a:ext cx="12700" cy="790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88317" y="3990975"/>
            <a:ext cx="248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11700" y="1879600"/>
            <a:ext cx="0" cy="1790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11700" y="3653589"/>
            <a:ext cx="2349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061200" y="3200400"/>
            <a:ext cx="0" cy="4531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0160000" y="765810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248400" y="754380"/>
            <a:ext cx="391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248400" y="765810"/>
            <a:ext cx="0" cy="2297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55030" y="3063240"/>
            <a:ext cx="2933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55030" y="3063240"/>
            <a:ext cx="0" cy="153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994910" y="1879600"/>
            <a:ext cx="0" cy="1183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94910" y="3063240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192537" y="3806190"/>
            <a:ext cx="0" cy="515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955030" y="3806190"/>
            <a:ext cx="123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23160" y="3806190"/>
            <a:ext cx="35318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423160" y="3806190"/>
            <a:ext cx="0" cy="718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895806" y="3200400"/>
            <a:ext cx="0" cy="531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812833" y="3732245"/>
            <a:ext cx="0" cy="588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806612" y="3732245"/>
            <a:ext cx="10891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5411755" y="3732245"/>
            <a:ext cx="0" cy="868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393094" y="3732245"/>
            <a:ext cx="301689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704114" y="4099249"/>
            <a:ext cx="0" cy="501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231086" y="3200400"/>
            <a:ext cx="0" cy="8988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5704114" y="4099249"/>
            <a:ext cx="352697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576457" y="4099249"/>
            <a:ext cx="0" cy="22195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97793" y="2526755"/>
            <a:ext cx="622780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51560" y="4209895"/>
            <a:ext cx="15761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27671" y="4209895"/>
            <a:ext cx="0" cy="356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59231" y="4321206"/>
            <a:ext cx="6383" cy="381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66800" y="4211382"/>
            <a:ext cx="0" cy="490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0180" y="4321206"/>
            <a:ext cx="807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674257" y="203200"/>
            <a:ext cx="0" cy="1139825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397792" y="1896775"/>
            <a:ext cx="2" cy="63528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47900" y="1922978"/>
            <a:ext cx="0" cy="8948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31423" y="2817805"/>
            <a:ext cx="61057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98431" y="2910855"/>
            <a:ext cx="265113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263933" y="2817805"/>
            <a:ext cx="0" cy="17367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473483" y="2526755"/>
            <a:ext cx="0" cy="201445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68861" y="1879760"/>
            <a:ext cx="0" cy="64699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94936" y="1879600"/>
            <a:ext cx="8518" cy="93820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296308" y="1314450"/>
            <a:ext cx="0" cy="15033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25601" y="1314450"/>
            <a:ext cx="0" cy="123533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09" y="2376830"/>
            <a:ext cx="1934470" cy="1381110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1907408" y="3577817"/>
            <a:ext cx="0" cy="254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51088" y="3466322"/>
            <a:ext cx="0" cy="152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895475" y="3806190"/>
            <a:ext cx="1289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331354" y="3380755"/>
            <a:ext cx="44767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403350" y="3148980"/>
            <a:ext cx="37567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83519" y="2910855"/>
            <a:ext cx="29550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324166" y="61767"/>
            <a:ext cx="0" cy="33399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415447" y="198139"/>
            <a:ext cx="0" cy="295815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01966" y="2238095"/>
            <a:ext cx="0" cy="6877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895475" y="2910855"/>
            <a:ext cx="295509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907408" y="3162720"/>
            <a:ext cx="4607692" cy="123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907408" y="3380755"/>
            <a:ext cx="485698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178475" y="2434938"/>
            <a:ext cx="0" cy="4908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28788" y="3466322"/>
            <a:ext cx="1059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791016" y="3441700"/>
            <a:ext cx="0" cy="2280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993117" y="61767"/>
            <a:ext cx="0" cy="12812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400925" y="1343025"/>
            <a:ext cx="0" cy="8950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61200" y="1314450"/>
            <a:ext cx="0" cy="11569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764392" y="1314450"/>
            <a:ext cx="0" cy="161135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764392" y="3185269"/>
            <a:ext cx="0" cy="21645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403350" y="198139"/>
            <a:ext cx="629812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78475" y="2454462"/>
            <a:ext cx="488272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300163" y="61767"/>
            <a:ext cx="67153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515100" y="2910855"/>
            <a:ext cx="0" cy="26268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483519" y="2241457"/>
            <a:ext cx="593963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2023-04-06T13:16:39Z</dcterms:created>
  <dcterms:modified xsi:type="dcterms:W3CDTF">2023-04-08T08:54:48Z</dcterms:modified>
</cp:coreProperties>
</file>