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72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7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85A0-9CEB-454D-B11C-A34795F71B29}" type="datetimeFigureOut">
              <a:rPr lang="en-US" smtClean="0"/>
              <a:t>06/04/2023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91B1E-084E-4C27-885F-97BDF942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70767" y="-245369"/>
            <a:ext cx="2180141" cy="49669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51789" y="147492"/>
            <a:ext cx="2114550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31" y="4209895"/>
            <a:ext cx="2180972" cy="21914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8" y="18193"/>
            <a:ext cx="4159265" cy="22016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473790" y="4213682"/>
            <a:ext cx="1711279" cy="21838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014424" y="4424945"/>
            <a:ext cx="1832039" cy="17613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355243" y="4526390"/>
            <a:ext cx="1781287" cy="148840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2" name="Straight Connector 41"/>
          <p:cNvCxnSpPr/>
          <p:nvPr/>
        </p:nvCxnSpPr>
        <p:spPr>
          <a:xfrm>
            <a:off x="10003831" y="5277611"/>
            <a:ext cx="0" cy="490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7400925" y="3990975"/>
            <a:ext cx="0" cy="3302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248400" y="3990975"/>
            <a:ext cx="0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229350" y="3990975"/>
            <a:ext cx="1458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657600" y="3990975"/>
            <a:ext cx="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648075" y="3990975"/>
            <a:ext cx="33107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657600" y="3990975"/>
            <a:ext cx="6477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0160000" y="3200400"/>
            <a:ext cx="12700" cy="790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688317" y="3990975"/>
            <a:ext cx="248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11700" y="1879600"/>
            <a:ext cx="0" cy="180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11700" y="3653589"/>
            <a:ext cx="2349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061200" y="3200400"/>
            <a:ext cx="0" cy="482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10160000" y="765810"/>
            <a:ext cx="0" cy="548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6248400" y="754380"/>
            <a:ext cx="391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248400" y="765810"/>
            <a:ext cx="0" cy="2297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5955030" y="3063240"/>
            <a:ext cx="2933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955030" y="3063240"/>
            <a:ext cx="0" cy="153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994910" y="1879600"/>
            <a:ext cx="0" cy="1183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994910" y="3063240"/>
            <a:ext cx="12344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7192537" y="3806190"/>
            <a:ext cx="0" cy="515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955030" y="3806190"/>
            <a:ext cx="1237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2423160" y="3806190"/>
            <a:ext cx="35318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423160" y="3806190"/>
            <a:ext cx="0" cy="718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8895806" y="3200400"/>
            <a:ext cx="0" cy="5318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7812833" y="3732245"/>
            <a:ext cx="0" cy="5889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806612" y="3732245"/>
            <a:ext cx="108919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5411755" y="3732245"/>
            <a:ext cx="0" cy="868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393094" y="3732245"/>
            <a:ext cx="301689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5704114" y="4099249"/>
            <a:ext cx="0" cy="50132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9231086" y="3200400"/>
            <a:ext cx="0" cy="89884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5704114" y="4099249"/>
            <a:ext cx="352697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7576457" y="4099249"/>
            <a:ext cx="0" cy="22195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2023-04-06T13:16:39Z</dcterms:created>
  <dcterms:modified xsi:type="dcterms:W3CDTF">2023-04-06T15:49:27Z</dcterms:modified>
</cp:coreProperties>
</file>