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13E8-E6D9-4B27-98B5-E21DAB2F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1FF2F-1BFE-4242-82EC-8AA4D218B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7726-A8D0-4A49-870A-69A3032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DE96-5F21-4CE3-93F1-092A3CF2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D242-6AA4-4442-8D72-ED968459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0B92-5DBA-4E53-A503-C200FD07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E29F4-7773-479C-AE26-B582062B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E5F8-0A9D-49B8-AE62-E730C00D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F9E4-9B91-43BE-810F-852BF677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626B-FB97-4968-9501-CBC53A0D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49181-1B63-4AF2-90EB-A79A6027B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94818-575D-4E91-9388-089B08BF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E97C-E07E-48D4-AFD6-89D699A6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1FBE-6580-4622-856A-A7CCAFC9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9510-8C45-4B82-8253-62C57FFD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46A-85D8-42C7-A69D-AD71163D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FC37-2B45-4EF5-97AE-3C60B129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559C-3F90-4EE3-A3E1-27B6AEE6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3984-C5CA-4A4E-8FA3-C2B9B966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027C-1569-447D-980B-FB2101D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BCFF-6D10-4F44-AF3B-84963883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BA90-05DA-4B89-A5F8-67666337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F176-3898-4D3E-9F00-E91BB155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8D22-1115-44FA-915E-0738DE76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E2A3-4DB7-4D47-9B22-DED211E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7377-41BA-4EA3-9712-1D22EA28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6631-5E66-404D-87A5-3A0D86BCD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2707A-D185-49A4-9FAE-43477759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20F8-40F0-4C29-8682-9FDB87BB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8E43C-B831-424E-8008-4864A32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71344-3308-47C5-93A5-7F6BDD44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0D0D-B107-4216-9661-5EBF79FE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264B-BD8A-4F3A-9A3B-0C40BA70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D4EF6-EB4F-4661-939A-5D0AEF201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BEF6C-383A-4CFA-8C51-AEFE5DC4D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383FB-F608-4A6C-AB0D-B947C5B26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0F39B-D079-421D-84F2-1E4E5D08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BEB42-2F20-4162-928F-FBB9A4C5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2A2F8-4F2B-42CA-AED5-0C442B80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034-8C8E-46C4-B019-14BAF930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A256D-BFA9-4B01-957C-1802C18C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A60EA-33DA-4319-B14A-7FBC660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86A87-0C89-436B-9603-3A92525D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A74F1-C0A5-4F1F-8615-972E733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A98C-11BA-47CF-AA65-C571ED0E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7442-68CF-466F-A943-AD478312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0EAE-BA7A-4306-9A12-DA79392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C9EE-24DF-4A58-B855-E49AE6AB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35975-F333-4C22-B3CC-9FC5AF15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CDFC-6E08-4F75-96AD-E91664C9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BBCF-CB8C-4556-86D1-16AB49E5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EE734-BC1C-4C50-8A13-D3BB36AB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74F0-96DA-42B0-9A72-44144465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1CD83-C12A-4785-9B72-560AA3A48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208FB-0BCA-4FF2-A5E1-A8AE9CE09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C085A-3B88-49B8-ACDF-0EB23E1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F3086-DD44-46EF-B893-0C8B08FF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4BC4-4D3A-4729-8095-2B3B3CA3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98161-83BE-468E-9F52-08C3F891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0D6B-236E-4FC2-81F1-0368D01C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4603-DCE0-492F-9E7A-4497943DB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A0EE-E56A-4731-ACA8-7D09D25FE17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EE24-4436-4FA2-96CB-E2C4D5CF2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BB8A-EAB5-4FB8-97DF-DE27D4F83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AE5F-C503-41DE-A97F-F21AA183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ạch thu phát RF NRF24L01+ PA + LNA 2.4Ghz NRF-E04">
            <a:extLst>
              <a:ext uri="{FF2B5EF4-FFF2-40B4-BE49-F238E27FC236}">
                <a16:creationId xmlns:a16="http://schemas.microsoft.com/office/drawing/2014/main" id="{118B6E09-B41C-4B32-970C-15A0AFA9E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2"/>
          <a:stretch/>
        </p:blipFill>
        <p:spPr bwMode="auto">
          <a:xfrm>
            <a:off x="7028403" y="538431"/>
            <a:ext cx="3653189" cy="151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8052A7-BDFF-428C-91A2-29C53E214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t="14850" r="40742" b="48360"/>
          <a:stretch/>
        </p:blipFill>
        <p:spPr bwMode="auto">
          <a:xfrm>
            <a:off x="7446611" y="1924049"/>
            <a:ext cx="3653189" cy="19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arduino mega 2560">
            <a:extLst>
              <a:ext uri="{FF2B5EF4-FFF2-40B4-BE49-F238E27FC236}">
                <a16:creationId xmlns:a16="http://schemas.microsoft.com/office/drawing/2014/main" id="{131A3C23-6298-435A-A918-010AA8493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2" y="726657"/>
            <a:ext cx="5465410" cy="26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902D0-D1B3-448D-B1CD-78A54EE65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61686"/>
              </p:ext>
            </p:extLst>
          </p:nvPr>
        </p:nvGraphicFramePr>
        <p:xfrm>
          <a:off x="0" y="3585042"/>
          <a:ext cx="2400300" cy="327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317829752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476779701"/>
                    </a:ext>
                  </a:extLst>
                </a:gridCol>
              </a:tblGrid>
              <a:tr h="2949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ARDUINO 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03292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53146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33086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75662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64801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96344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46163"/>
                  </a:ext>
                </a:extLst>
              </a:tr>
              <a:tr h="415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51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92A4D9-2771-4D4F-B221-08978949B231}"/>
              </a:ext>
            </a:extLst>
          </p:cNvPr>
          <p:cNvCxnSpPr/>
          <p:nvPr/>
        </p:nvCxnSpPr>
        <p:spPr>
          <a:xfrm>
            <a:off x="2729948" y="3272958"/>
            <a:ext cx="0" cy="644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28B100-196D-407D-BDDF-17341FD519FB}"/>
              </a:ext>
            </a:extLst>
          </p:cNvPr>
          <p:cNvCxnSpPr>
            <a:cxnSpLocks/>
          </p:cNvCxnSpPr>
          <p:nvPr/>
        </p:nvCxnSpPr>
        <p:spPr>
          <a:xfrm>
            <a:off x="2714708" y="3905637"/>
            <a:ext cx="3848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921E12-B79C-4368-A1F8-BF9B2E97EFC6}"/>
              </a:ext>
            </a:extLst>
          </p:cNvPr>
          <p:cNvCxnSpPr>
            <a:cxnSpLocks/>
          </p:cNvCxnSpPr>
          <p:nvPr/>
        </p:nvCxnSpPr>
        <p:spPr>
          <a:xfrm>
            <a:off x="6562725" y="2457837"/>
            <a:ext cx="9821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4FF27-60BE-408D-8731-91494BA1DCC1}"/>
              </a:ext>
            </a:extLst>
          </p:cNvPr>
          <p:cNvCxnSpPr>
            <a:cxnSpLocks/>
          </p:cNvCxnSpPr>
          <p:nvPr/>
        </p:nvCxnSpPr>
        <p:spPr>
          <a:xfrm>
            <a:off x="6562725" y="2438787"/>
            <a:ext cx="0" cy="1479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C03865-C615-4970-BABC-E796BD42B9AA}"/>
              </a:ext>
            </a:extLst>
          </p:cNvPr>
          <p:cNvCxnSpPr>
            <a:cxnSpLocks/>
          </p:cNvCxnSpPr>
          <p:nvPr/>
        </p:nvCxnSpPr>
        <p:spPr>
          <a:xfrm>
            <a:off x="2510873" y="3262546"/>
            <a:ext cx="0" cy="8951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B1A76B-1312-4ADD-AAC8-11AC9DB9D979}"/>
              </a:ext>
            </a:extLst>
          </p:cNvPr>
          <p:cNvCxnSpPr>
            <a:cxnSpLocks/>
          </p:cNvCxnSpPr>
          <p:nvPr/>
        </p:nvCxnSpPr>
        <p:spPr>
          <a:xfrm>
            <a:off x="2482613" y="4141790"/>
            <a:ext cx="5708887" cy="285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A4DB58-CB2B-4FDD-92EA-21CEC29CCE18}"/>
              </a:ext>
            </a:extLst>
          </p:cNvPr>
          <p:cNvCxnSpPr>
            <a:cxnSpLocks/>
          </p:cNvCxnSpPr>
          <p:nvPr/>
        </p:nvCxnSpPr>
        <p:spPr>
          <a:xfrm>
            <a:off x="8199120" y="2411234"/>
            <a:ext cx="0" cy="17873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5A74E-34F0-4759-834D-FD1A893F6F43}"/>
              </a:ext>
            </a:extLst>
          </p:cNvPr>
          <p:cNvCxnSpPr>
            <a:cxnSpLocks/>
          </p:cNvCxnSpPr>
          <p:nvPr/>
        </p:nvCxnSpPr>
        <p:spPr>
          <a:xfrm>
            <a:off x="7932420" y="2438787"/>
            <a:ext cx="259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681EB-7879-4A61-B516-0BE357708676}"/>
              </a:ext>
            </a:extLst>
          </p:cNvPr>
          <p:cNvCxnSpPr>
            <a:cxnSpLocks/>
          </p:cNvCxnSpPr>
          <p:nvPr/>
        </p:nvCxnSpPr>
        <p:spPr>
          <a:xfrm>
            <a:off x="2644223" y="312175"/>
            <a:ext cx="0" cy="54875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3B6652-7306-4B77-ADBC-BF2B7AB6AB28}"/>
              </a:ext>
            </a:extLst>
          </p:cNvPr>
          <p:cNvCxnSpPr>
            <a:cxnSpLocks/>
          </p:cNvCxnSpPr>
          <p:nvPr/>
        </p:nvCxnSpPr>
        <p:spPr>
          <a:xfrm flipH="1">
            <a:off x="5558874" y="2920999"/>
            <a:ext cx="27415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58FC9A-D3C5-4E99-AD7A-8A4F2EDF4BF7}"/>
              </a:ext>
            </a:extLst>
          </p:cNvPr>
          <p:cNvCxnSpPr>
            <a:cxnSpLocks/>
          </p:cNvCxnSpPr>
          <p:nvPr/>
        </p:nvCxnSpPr>
        <p:spPr>
          <a:xfrm flipH="1">
            <a:off x="5203031" y="2920999"/>
            <a:ext cx="22621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ECF52E-24DE-402A-AD1E-89F298019DF9}"/>
              </a:ext>
            </a:extLst>
          </p:cNvPr>
          <p:cNvCxnSpPr>
            <a:cxnSpLocks/>
          </p:cNvCxnSpPr>
          <p:nvPr/>
        </p:nvCxnSpPr>
        <p:spPr>
          <a:xfrm flipH="1" flipV="1">
            <a:off x="5581651" y="2797174"/>
            <a:ext cx="809624" cy="1587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4A919C-A734-451A-9D66-5ECD1E58BA7F}"/>
              </a:ext>
            </a:extLst>
          </p:cNvPr>
          <p:cNvCxnSpPr>
            <a:cxnSpLocks/>
          </p:cNvCxnSpPr>
          <p:nvPr/>
        </p:nvCxnSpPr>
        <p:spPr>
          <a:xfrm flipH="1">
            <a:off x="5025474" y="2813048"/>
            <a:ext cx="40377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FEE446-C3C4-425E-9997-E4B4C20C9980}"/>
              </a:ext>
            </a:extLst>
          </p:cNvPr>
          <p:cNvCxnSpPr>
            <a:cxnSpLocks/>
          </p:cNvCxnSpPr>
          <p:nvPr/>
        </p:nvCxnSpPr>
        <p:spPr>
          <a:xfrm>
            <a:off x="2644223" y="338600"/>
            <a:ext cx="406033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9F2D4F-2961-402C-BF15-97634C6005BD}"/>
              </a:ext>
            </a:extLst>
          </p:cNvPr>
          <p:cNvCxnSpPr>
            <a:cxnSpLocks/>
          </p:cNvCxnSpPr>
          <p:nvPr/>
        </p:nvCxnSpPr>
        <p:spPr>
          <a:xfrm>
            <a:off x="6704553" y="328049"/>
            <a:ext cx="0" cy="23738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23859C-C801-47A5-AA70-A86B0DD9F3CD}"/>
              </a:ext>
            </a:extLst>
          </p:cNvPr>
          <p:cNvCxnSpPr>
            <a:cxnSpLocks/>
          </p:cNvCxnSpPr>
          <p:nvPr/>
        </p:nvCxnSpPr>
        <p:spPr>
          <a:xfrm>
            <a:off x="6685503" y="2701924"/>
            <a:ext cx="85940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20BFA3-9C1D-43DA-85B6-93CE7ECE607C}"/>
              </a:ext>
            </a:extLst>
          </p:cNvPr>
          <p:cNvCxnSpPr>
            <a:cxnSpLocks/>
          </p:cNvCxnSpPr>
          <p:nvPr/>
        </p:nvCxnSpPr>
        <p:spPr>
          <a:xfrm>
            <a:off x="7919720" y="2701924"/>
            <a:ext cx="47498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AAA540-6FBD-478A-BAE3-B52FCDEF17E0}"/>
              </a:ext>
            </a:extLst>
          </p:cNvPr>
          <p:cNvCxnSpPr>
            <a:cxnSpLocks/>
          </p:cNvCxnSpPr>
          <p:nvPr/>
        </p:nvCxnSpPr>
        <p:spPr>
          <a:xfrm>
            <a:off x="6750273" y="2935603"/>
            <a:ext cx="0" cy="192644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E4BB18-BCA3-4455-A16A-3209DDC5ADA2}"/>
              </a:ext>
            </a:extLst>
          </p:cNvPr>
          <p:cNvCxnSpPr>
            <a:cxnSpLocks/>
          </p:cNvCxnSpPr>
          <p:nvPr/>
        </p:nvCxnSpPr>
        <p:spPr>
          <a:xfrm>
            <a:off x="8365296" y="2692399"/>
            <a:ext cx="0" cy="16795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85E313-9D12-45F0-8243-295B001BA2EC}"/>
              </a:ext>
            </a:extLst>
          </p:cNvPr>
          <p:cNvCxnSpPr>
            <a:cxnSpLocks/>
          </p:cNvCxnSpPr>
          <p:nvPr/>
        </p:nvCxnSpPr>
        <p:spPr>
          <a:xfrm flipV="1">
            <a:off x="5823502" y="4368800"/>
            <a:ext cx="2568105" cy="127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D16D0D-9BE5-4760-A588-28F1CFF1102E}"/>
              </a:ext>
            </a:extLst>
          </p:cNvPr>
          <p:cNvCxnSpPr>
            <a:cxnSpLocks/>
          </p:cNvCxnSpPr>
          <p:nvPr/>
        </p:nvCxnSpPr>
        <p:spPr>
          <a:xfrm>
            <a:off x="5822550" y="2886075"/>
            <a:ext cx="2857" cy="15267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5C2958-7D95-4B01-AAEA-F2FCF5610181}"/>
              </a:ext>
            </a:extLst>
          </p:cNvPr>
          <p:cNvCxnSpPr>
            <a:cxnSpLocks/>
          </p:cNvCxnSpPr>
          <p:nvPr/>
        </p:nvCxnSpPr>
        <p:spPr>
          <a:xfrm>
            <a:off x="6729318" y="2952748"/>
            <a:ext cx="79883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C5C799-2CEF-407D-BAB2-94432216ECC4}"/>
              </a:ext>
            </a:extLst>
          </p:cNvPr>
          <p:cNvCxnSpPr>
            <a:cxnSpLocks/>
          </p:cNvCxnSpPr>
          <p:nvPr/>
        </p:nvCxnSpPr>
        <p:spPr>
          <a:xfrm>
            <a:off x="5203031" y="4862045"/>
            <a:ext cx="1574547" cy="57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67B141-46E7-48A6-9A82-4D464C46AC35}"/>
              </a:ext>
            </a:extLst>
          </p:cNvPr>
          <p:cNvCxnSpPr>
            <a:cxnSpLocks/>
          </p:cNvCxnSpPr>
          <p:nvPr/>
        </p:nvCxnSpPr>
        <p:spPr>
          <a:xfrm flipV="1">
            <a:off x="5227362" y="2921000"/>
            <a:ext cx="0" cy="194104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F34BEF-E735-4FD6-81D5-8F1BA0634469}"/>
              </a:ext>
            </a:extLst>
          </p:cNvPr>
          <p:cNvCxnSpPr>
            <a:cxnSpLocks/>
          </p:cNvCxnSpPr>
          <p:nvPr/>
        </p:nvCxnSpPr>
        <p:spPr>
          <a:xfrm flipH="1" flipV="1">
            <a:off x="5048376" y="2785451"/>
            <a:ext cx="6806" cy="22514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88E712-E4D6-46D3-9978-A21756E71AAF}"/>
              </a:ext>
            </a:extLst>
          </p:cNvPr>
          <p:cNvCxnSpPr>
            <a:cxnSpLocks/>
          </p:cNvCxnSpPr>
          <p:nvPr/>
        </p:nvCxnSpPr>
        <p:spPr>
          <a:xfrm>
            <a:off x="5055182" y="5021273"/>
            <a:ext cx="1892353" cy="15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D682B9-DAC3-4E6B-AAB3-0A61C56C8ACC}"/>
              </a:ext>
            </a:extLst>
          </p:cNvPr>
          <p:cNvCxnSpPr>
            <a:cxnSpLocks/>
          </p:cNvCxnSpPr>
          <p:nvPr/>
        </p:nvCxnSpPr>
        <p:spPr>
          <a:xfrm>
            <a:off x="6941820" y="3208846"/>
            <a:ext cx="5673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EFA4E4-BDC9-4F16-A6E5-C7DA75D2C847}"/>
              </a:ext>
            </a:extLst>
          </p:cNvPr>
          <p:cNvCxnSpPr>
            <a:cxnSpLocks/>
          </p:cNvCxnSpPr>
          <p:nvPr/>
        </p:nvCxnSpPr>
        <p:spPr>
          <a:xfrm flipH="1">
            <a:off x="6941820" y="3176462"/>
            <a:ext cx="15240" cy="18889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3F8A83-77EC-4DA2-9B45-CCE782ECF286}"/>
              </a:ext>
            </a:extLst>
          </p:cNvPr>
          <p:cNvCxnSpPr>
            <a:cxnSpLocks/>
          </p:cNvCxnSpPr>
          <p:nvPr/>
        </p:nvCxnSpPr>
        <p:spPr>
          <a:xfrm>
            <a:off x="7916627" y="2946398"/>
            <a:ext cx="71302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DCCA2CF-3C46-4BDE-87C7-BE0D25209AC7}"/>
              </a:ext>
            </a:extLst>
          </p:cNvPr>
          <p:cNvCxnSpPr>
            <a:cxnSpLocks/>
          </p:cNvCxnSpPr>
          <p:nvPr/>
        </p:nvCxnSpPr>
        <p:spPr>
          <a:xfrm flipH="1">
            <a:off x="6369520" y="2785450"/>
            <a:ext cx="21755" cy="18869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0CC7EF-F709-4B8C-B4A9-60F4BCC7A1EE}"/>
              </a:ext>
            </a:extLst>
          </p:cNvPr>
          <p:cNvCxnSpPr>
            <a:cxnSpLocks/>
          </p:cNvCxnSpPr>
          <p:nvPr/>
        </p:nvCxnSpPr>
        <p:spPr>
          <a:xfrm>
            <a:off x="6355231" y="4667589"/>
            <a:ext cx="2307756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D15ED2-F950-41D4-AD1C-7B0813448DAB}"/>
              </a:ext>
            </a:extLst>
          </p:cNvPr>
          <p:cNvCxnSpPr>
            <a:cxnSpLocks/>
          </p:cNvCxnSpPr>
          <p:nvPr/>
        </p:nvCxnSpPr>
        <p:spPr>
          <a:xfrm>
            <a:off x="8617708" y="2920999"/>
            <a:ext cx="11942" cy="174659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DCE968E-9F26-4A76-B38B-1FEAB5FEE618}"/>
              </a:ext>
            </a:extLst>
          </p:cNvPr>
          <p:cNvSpPr txBox="1"/>
          <p:nvPr/>
        </p:nvSpPr>
        <p:spPr>
          <a:xfrm>
            <a:off x="4776068" y="2959555"/>
            <a:ext cx="298323" cy="2308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8CF6D1-7340-4381-A639-3359F670584F}"/>
              </a:ext>
            </a:extLst>
          </p:cNvPr>
          <p:cNvSpPr txBox="1"/>
          <p:nvPr/>
        </p:nvSpPr>
        <p:spPr>
          <a:xfrm>
            <a:off x="5220472" y="3207852"/>
            <a:ext cx="298323" cy="2308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52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626DC1A-0E54-4A9A-9F5E-5650F90B74DA}"/>
              </a:ext>
            </a:extLst>
          </p:cNvPr>
          <p:cNvSpPr txBox="1"/>
          <p:nvPr/>
        </p:nvSpPr>
        <p:spPr>
          <a:xfrm>
            <a:off x="5812925" y="3061046"/>
            <a:ext cx="298323" cy="230832"/>
          </a:xfrm>
          <a:prstGeom prst="rect">
            <a:avLst/>
          </a:prstGeom>
          <a:solidFill>
            <a:schemeClr val="bg1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C000"/>
                </a:solidFill>
              </a:rPr>
              <a:t>53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1880F6C-0F56-4BCD-9DA9-00EF6BC64EE6}"/>
              </a:ext>
            </a:extLst>
          </p:cNvPr>
          <p:cNvSpPr txBox="1"/>
          <p:nvPr/>
        </p:nvSpPr>
        <p:spPr>
          <a:xfrm>
            <a:off x="5915312" y="2577680"/>
            <a:ext cx="298323" cy="2308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51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7CBD8B-1430-4495-AA0B-DC8350B4CC45}"/>
              </a:ext>
            </a:extLst>
          </p:cNvPr>
          <p:cNvSpPr txBox="1"/>
          <p:nvPr/>
        </p:nvSpPr>
        <p:spPr>
          <a:xfrm>
            <a:off x="2905353" y="3674805"/>
            <a:ext cx="419782" cy="2308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1"/>
                </a:solidFill>
              </a:rPr>
              <a:t>GND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7872FE-E38C-44AB-9F55-3FA8DA2AC79D}"/>
              </a:ext>
            </a:extLst>
          </p:cNvPr>
          <p:cNvSpPr txBox="1"/>
          <p:nvPr/>
        </p:nvSpPr>
        <p:spPr>
          <a:xfrm>
            <a:off x="2905353" y="4144318"/>
            <a:ext cx="419782" cy="2308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50BA86-739C-479E-B1AB-879B988889DB}"/>
              </a:ext>
            </a:extLst>
          </p:cNvPr>
          <p:cNvSpPr txBox="1"/>
          <p:nvPr/>
        </p:nvSpPr>
        <p:spPr>
          <a:xfrm>
            <a:off x="2941635" y="119640"/>
            <a:ext cx="298323" cy="23083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C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360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ạch thu phát RF NRF24L01+ PA + LNA 2.4Ghz NRF-E04">
            <a:extLst>
              <a:ext uri="{FF2B5EF4-FFF2-40B4-BE49-F238E27FC236}">
                <a16:creationId xmlns:a16="http://schemas.microsoft.com/office/drawing/2014/main" id="{75F1AED0-A35D-4AA5-8ABE-47AC84B0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2"/>
          <a:stretch/>
        </p:blipFill>
        <p:spPr bwMode="auto">
          <a:xfrm>
            <a:off x="7028403" y="538431"/>
            <a:ext cx="3653189" cy="151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C124D2C-EC08-41D0-9D94-6ABAC4F8D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t="14850" r="40742" b="48360"/>
          <a:stretch/>
        </p:blipFill>
        <p:spPr bwMode="auto">
          <a:xfrm>
            <a:off x="7446611" y="1924049"/>
            <a:ext cx="3653189" cy="19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D4AEED-ACC2-4702-B817-3A3BC3CC3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05554"/>
              </p:ext>
            </p:extLst>
          </p:nvPr>
        </p:nvGraphicFramePr>
        <p:xfrm>
          <a:off x="9541104" y="4042796"/>
          <a:ext cx="2650896" cy="281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09">
                  <a:extLst>
                    <a:ext uri="{9D8B030D-6E8A-4147-A177-3AD203B41FA5}">
                      <a16:colId xmlns:a16="http://schemas.microsoft.com/office/drawing/2014/main" val="3178297529"/>
                    </a:ext>
                  </a:extLst>
                </a:gridCol>
                <a:gridCol w="1312087">
                  <a:extLst>
                    <a:ext uri="{9D8B030D-6E8A-4147-A177-3AD203B41FA5}">
                      <a16:colId xmlns:a16="http://schemas.microsoft.com/office/drawing/2014/main" val="1476779701"/>
                    </a:ext>
                  </a:extLst>
                </a:gridCol>
              </a:tblGrid>
              <a:tr h="2713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NRF24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Ar</a:t>
                      </a:r>
                      <a:r>
                        <a:rPr lang="en-US" b="1" dirty="0">
                          <a:effectLst/>
                        </a:rPr>
                        <a:t> UNO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5803292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GND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2153146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3.3V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2433086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4875662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D10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8664801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D13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8196344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D11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5846163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D12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53511"/>
                  </a:ext>
                </a:extLst>
              </a:tr>
            </a:tbl>
          </a:graphicData>
        </a:graphic>
      </p:graphicFrame>
      <p:pic>
        <p:nvPicPr>
          <p:cNvPr id="2050" name="Picture 2" descr="Kết quả hình ảnh cho arduino UNO">
            <a:extLst>
              <a:ext uri="{FF2B5EF4-FFF2-40B4-BE49-F238E27FC236}">
                <a16:creationId xmlns:a16="http://schemas.microsoft.com/office/drawing/2014/main" id="{A15F60A3-98A3-457C-86C3-5551A311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8" y="1800225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EF1BA-357F-4595-916A-B363B0FCD30D}"/>
              </a:ext>
            </a:extLst>
          </p:cNvPr>
          <p:cNvCxnSpPr>
            <a:cxnSpLocks/>
          </p:cNvCxnSpPr>
          <p:nvPr/>
        </p:nvCxnSpPr>
        <p:spPr>
          <a:xfrm>
            <a:off x="2534657" y="4495883"/>
            <a:ext cx="0" cy="408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C49510-4A5F-4445-B56B-0C8BB5811A0D}"/>
              </a:ext>
            </a:extLst>
          </p:cNvPr>
          <p:cNvCxnSpPr>
            <a:cxnSpLocks/>
          </p:cNvCxnSpPr>
          <p:nvPr/>
        </p:nvCxnSpPr>
        <p:spPr>
          <a:xfrm>
            <a:off x="2306057" y="4499693"/>
            <a:ext cx="0" cy="5580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7EFB2-BBD9-4437-9BA4-2F5A1D3C4DEC}"/>
              </a:ext>
            </a:extLst>
          </p:cNvPr>
          <p:cNvCxnSpPr>
            <a:cxnSpLocks/>
          </p:cNvCxnSpPr>
          <p:nvPr/>
        </p:nvCxnSpPr>
        <p:spPr>
          <a:xfrm>
            <a:off x="2515055" y="4872660"/>
            <a:ext cx="1468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268EA-ADD2-48F6-BF86-C4E7F1544FB9}"/>
              </a:ext>
            </a:extLst>
          </p:cNvPr>
          <p:cNvCxnSpPr>
            <a:cxnSpLocks/>
          </p:cNvCxnSpPr>
          <p:nvPr/>
        </p:nvCxnSpPr>
        <p:spPr>
          <a:xfrm>
            <a:off x="3983247" y="2447498"/>
            <a:ext cx="0" cy="2456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91AD48-1CF0-4B9D-BF2A-C24B0F1CC720}"/>
              </a:ext>
            </a:extLst>
          </p:cNvPr>
          <p:cNvCxnSpPr>
            <a:cxnSpLocks/>
          </p:cNvCxnSpPr>
          <p:nvPr/>
        </p:nvCxnSpPr>
        <p:spPr>
          <a:xfrm>
            <a:off x="3950767" y="2447498"/>
            <a:ext cx="35848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3640A5-18CA-4212-9FA3-17D10A719C5D}"/>
              </a:ext>
            </a:extLst>
          </p:cNvPr>
          <p:cNvCxnSpPr>
            <a:cxnSpLocks/>
          </p:cNvCxnSpPr>
          <p:nvPr/>
        </p:nvCxnSpPr>
        <p:spPr>
          <a:xfrm>
            <a:off x="2280657" y="5054600"/>
            <a:ext cx="57679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F10EF9-7CB7-4FCE-833A-8D2232CE305B}"/>
              </a:ext>
            </a:extLst>
          </p:cNvPr>
          <p:cNvCxnSpPr>
            <a:cxnSpLocks/>
          </p:cNvCxnSpPr>
          <p:nvPr/>
        </p:nvCxnSpPr>
        <p:spPr>
          <a:xfrm>
            <a:off x="8020780" y="2447498"/>
            <a:ext cx="0" cy="26071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5E90CA-346A-4BD7-AA14-D5CCFE3B3E63}"/>
              </a:ext>
            </a:extLst>
          </p:cNvPr>
          <p:cNvCxnSpPr>
            <a:cxnSpLocks/>
          </p:cNvCxnSpPr>
          <p:nvPr/>
        </p:nvCxnSpPr>
        <p:spPr>
          <a:xfrm flipH="1">
            <a:off x="7934197" y="2447498"/>
            <a:ext cx="114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7D5C9E-A4AB-4050-A829-388B4F8D49EB}"/>
              </a:ext>
            </a:extLst>
          </p:cNvPr>
          <p:cNvCxnSpPr>
            <a:cxnSpLocks/>
          </p:cNvCxnSpPr>
          <p:nvPr/>
        </p:nvCxnSpPr>
        <p:spPr>
          <a:xfrm>
            <a:off x="2442305" y="2174081"/>
            <a:ext cx="0" cy="23381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175C56-B12A-4C65-80E1-9FA642FE9EE8}"/>
              </a:ext>
            </a:extLst>
          </p:cNvPr>
          <p:cNvCxnSpPr>
            <a:cxnSpLocks/>
          </p:cNvCxnSpPr>
          <p:nvPr/>
        </p:nvCxnSpPr>
        <p:spPr>
          <a:xfrm>
            <a:off x="2337530" y="1800225"/>
            <a:ext cx="0" cy="6044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6ED37A-A41C-4B11-9FF1-7D3C614D3F0D}"/>
              </a:ext>
            </a:extLst>
          </p:cNvPr>
          <p:cNvCxnSpPr>
            <a:cxnSpLocks/>
          </p:cNvCxnSpPr>
          <p:nvPr/>
        </p:nvCxnSpPr>
        <p:spPr>
          <a:xfrm>
            <a:off x="2226405" y="1352546"/>
            <a:ext cx="0" cy="105534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646439-0839-4AD5-9F4C-08EFF2351984}"/>
              </a:ext>
            </a:extLst>
          </p:cNvPr>
          <p:cNvCxnSpPr>
            <a:cxnSpLocks/>
          </p:cNvCxnSpPr>
          <p:nvPr/>
        </p:nvCxnSpPr>
        <p:spPr>
          <a:xfrm>
            <a:off x="2121630" y="942350"/>
            <a:ext cx="0" cy="14623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CBC2B0-E458-4054-AEF4-D3C725CF3407}"/>
              </a:ext>
            </a:extLst>
          </p:cNvPr>
          <p:cNvCxnSpPr>
            <a:cxnSpLocks/>
          </p:cNvCxnSpPr>
          <p:nvPr/>
        </p:nvCxnSpPr>
        <p:spPr>
          <a:xfrm>
            <a:off x="2007330" y="461963"/>
            <a:ext cx="0" cy="194275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9A71B4-E9D0-4792-A02B-4ADCC7817447}"/>
              </a:ext>
            </a:extLst>
          </p:cNvPr>
          <p:cNvCxnSpPr>
            <a:cxnSpLocks/>
          </p:cNvCxnSpPr>
          <p:nvPr/>
        </p:nvCxnSpPr>
        <p:spPr>
          <a:xfrm>
            <a:off x="6502400" y="2701498"/>
            <a:ext cx="10657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2520B7-6F99-463E-90CE-D69BAE4350C1}"/>
              </a:ext>
            </a:extLst>
          </p:cNvPr>
          <p:cNvCxnSpPr>
            <a:cxnSpLocks/>
          </p:cNvCxnSpPr>
          <p:nvPr/>
        </p:nvCxnSpPr>
        <p:spPr>
          <a:xfrm>
            <a:off x="6003131" y="2955498"/>
            <a:ext cx="155813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C8B7DA-800A-4D2A-920B-ABB8F322CB2F}"/>
              </a:ext>
            </a:extLst>
          </p:cNvPr>
          <p:cNvCxnSpPr>
            <a:cxnSpLocks/>
          </p:cNvCxnSpPr>
          <p:nvPr/>
        </p:nvCxnSpPr>
        <p:spPr>
          <a:xfrm>
            <a:off x="5607050" y="3222198"/>
            <a:ext cx="197327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907CF9-63B4-430B-BF03-71822009C400}"/>
              </a:ext>
            </a:extLst>
          </p:cNvPr>
          <p:cNvCxnSpPr>
            <a:cxnSpLocks/>
          </p:cNvCxnSpPr>
          <p:nvPr/>
        </p:nvCxnSpPr>
        <p:spPr>
          <a:xfrm>
            <a:off x="6528530" y="2174081"/>
            <a:ext cx="0" cy="50346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CB2CA5-2DE1-4710-ACF2-4E57A0A8D7DC}"/>
              </a:ext>
            </a:extLst>
          </p:cNvPr>
          <p:cNvCxnSpPr>
            <a:cxnSpLocks/>
          </p:cNvCxnSpPr>
          <p:nvPr/>
        </p:nvCxnSpPr>
        <p:spPr>
          <a:xfrm>
            <a:off x="2442305" y="2200495"/>
            <a:ext cx="4086225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2973238-3E25-4735-8C22-D5A805E99D25}"/>
              </a:ext>
            </a:extLst>
          </p:cNvPr>
          <p:cNvCxnSpPr>
            <a:cxnSpLocks/>
          </p:cNvCxnSpPr>
          <p:nvPr/>
        </p:nvCxnSpPr>
        <p:spPr>
          <a:xfrm>
            <a:off x="2306057" y="1800225"/>
            <a:ext cx="461861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2353A2-1F5B-4E76-A5B0-825AACABFD47}"/>
              </a:ext>
            </a:extLst>
          </p:cNvPr>
          <p:cNvCxnSpPr>
            <a:cxnSpLocks/>
          </p:cNvCxnSpPr>
          <p:nvPr/>
        </p:nvCxnSpPr>
        <p:spPr>
          <a:xfrm>
            <a:off x="5632306" y="964097"/>
            <a:ext cx="0" cy="228113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B4E81A-785A-448B-9AB3-F41B6F841032}"/>
              </a:ext>
            </a:extLst>
          </p:cNvPr>
          <p:cNvCxnSpPr>
            <a:cxnSpLocks/>
          </p:cNvCxnSpPr>
          <p:nvPr/>
        </p:nvCxnSpPr>
        <p:spPr>
          <a:xfrm>
            <a:off x="7928204" y="2955498"/>
            <a:ext cx="40617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6344D9-6AC2-4EA5-B48C-99C81F6FF675}"/>
              </a:ext>
            </a:extLst>
          </p:cNvPr>
          <p:cNvCxnSpPr>
            <a:cxnSpLocks/>
          </p:cNvCxnSpPr>
          <p:nvPr/>
        </p:nvCxnSpPr>
        <p:spPr>
          <a:xfrm>
            <a:off x="7934197" y="2677546"/>
            <a:ext cx="26682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15B0BA-EBCD-4758-B4F8-DE9AC5AC3C14}"/>
              </a:ext>
            </a:extLst>
          </p:cNvPr>
          <p:cNvCxnSpPr>
            <a:cxnSpLocks/>
          </p:cNvCxnSpPr>
          <p:nvPr/>
        </p:nvCxnSpPr>
        <p:spPr>
          <a:xfrm>
            <a:off x="8166830" y="2174081"/>
            <a:ext cx="0" cy="52741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B4D7C1-6900-44F3-A844-B095DF81EB2D}"/>
              </a:ext>
            </a:extLst>
          </p:cNvPr>
          <p:cNvCxnSpPr>
            <a:cxnSpLocks/>
          </p:cNvCxnSpPr>
          <p:nvPr/>
        </p:nvCxnSpPr>
        <p:spPr>
          <a:xfrm>
            <a:off x="8334375" y="1924049"/>
            <a:ext cx="13430" cy="105526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F2E84B-4BC0-48A2-9FC5-F8D471C99AD6}"/>
              </a:ext>
            </a:extLst>
          </p:cNvPr>
          <p:cNvCxnSpPr>
            <a:cxnSpLocks/>
          </p:cNvCxnSpPr>
          <p:nvPr/>
        </p:nvCxnSpPr>
        <p:spPr>
          <a:xfrm>
            <a:off x="6924675" y="2200495"/>
            <a:ext cx="124215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4DC6A2F-EE67-4CDC-AEF4-D21EEC02AF5F}"/>
              </a:ext>
            </a:extLst>
          </p:cNvPr>
          <p:cNvCxnSpPr>
            <a:cxnSpLocks/>
          </p:cNvCxnSpPr>
          <p:nvPr/>
        </p:nvCxnSpPr>
        <p:spPr>
          <a:xfrm>
            <a:off x="7288421" y="1936748"/>
            <a:ext cx="106573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245EF4-C499-43B6-9B8A-EC58BDB9DE56}"/>
              </a:ext>
            </a:extLst>
          </p:cNvPr>
          <p:cNvCxnSpPr>
            <a:cxnSpLocks/>
          </p:cNvCxnSpPr>
          <p:nvPr/>
        </p:nvCxnSpPr>
        <p:spPr>
          <a:xfrm>
            <a:off x="6924675" y="1771650"/>
            <a:ext cx="0" cy="45822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0185C5-B86C-4ECA-A2CE-941F5B2246E7}"/>
              </a:ext>
            </a:extLst>
          </p:cNvPr>
          <p:cNvCxnSpPr>
            <a:cxnSpLocks/>
          </p:cNvCxnSpPr>
          <p:nvPr/>
        </p:nvCxnSpPr>
        <p:spPr>
          <a:xfrm>
            <a:off x="7297946" y="1352546"/>
            <a:ext cx="0" cy="613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1A248E-E67F-4D7C-97BE-02F8B7F7E337}"/>
              </a:ext>
            </a:extLst>
          </p:cNvPr>
          <p:cNvCxnSpPr>
            <a:cxnSpLocks/>
          </p:cNvCxnSpPr>
          <p:nvPr/>
        </p:nvCxnSpPr>
        <p:spPr>
          <a:xfrm>
            <a:off x="2216890" y="1380101"/>
            <a:ext cx="5081056" cy="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AB9BB4-445B-43BB-BE03-B55E039DF18C}"/>
              </a:ext>
            </a:extLst>
          </p:cNvPr>
          <p:cNvCxnSpPr>
            <a:cxnSpLocks/>
          </p:cNvCxnSpPr>
          <p:nvPr/>
        </p:nvCxnSpPr>
        <p:spPr>
          <a:xfrm flipV="1">
            <a:off x="2098123" y="945929"/>
            <a:ext cx="3566077" cy="245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7663EBE-53DD-4929-A77F-AB99BE2613A0}"/>
              </a:ext>
            </a:extLst>
          </p:cNvPr>
          <p:cNvCxnSpPr>
            <a:cxnSpLocks/>
          </p:cNvCxnSpPr>
          <p:nvPr/>
        </p:nvCxnSpPr>
        <p:spPr>
          <a:xfrm>
            <a:off x="1984830" y="499744"/>
            <a:ext cx="4018301" cy="562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D67AD0-406B-4974-9482-5381B111F408}"/>
              </a:ext>
            </a:extLst>
          </p:cNvPr>
          <p:cNvCxnSpPr>
            <a:cxnSpLocks/>
          </p:cNvCxnSpPr>
          <p:nvPr/>
        </p:nvCxnSpPr>
        <p:spPr>
          <a:xfrm>
            <a:off x="6003131" y="499744"/>
            <a:ext cx="0" cy="247956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0C75A-43B3-482E-8DA5-155AC687C993}"/>
              </a:ext>
            </a:extLst>
          </p:cNvPr>
          <p:cNvSpPr txBox="1"/>
          <p:nvPr/>
        </p:nvSpPr>
        <p:spPr>
          <a:xfrm>
            <a:off x="2236209" y="187550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D13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67E59E7-8DFC-4812-876E-65F0F213FC1C}"/>
              </a:ext>
            </a:extLst>
          </p:cNvPr>
          <p:cNvSpPr txBox="1"/>
          <p:nvPr/>
        </p:nvSpPr>
        <p:spPr>
          <a:xfrm>
            <a:off x="2517910" y="673458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D12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D089DB-8922-4056-BCA7-1595A5DCF534}"/>
              </a:ext>
            </a:extLst>
          </p:cNvPr>
          <p:cNvSpPr txBox="1"/>
          <p:nvPr/>
        </p:nvSpPr>
        <p:spPr>
          <a:xfrm>
            <a:off x="2833104" y="1060028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D11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BAE757-5EB4-40D3-A89F-898A4747EEB1}"/>
              </a:ext>
            </a:extLst>
          </p:cNvPr>
          <p:cNvSpPr txBox="1"/>
          <p:nvPr/>
        </p:nvSpPr>
        <p:spPr>
          <a:xfrm>
            <a:off x="3131551" y="1514563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D10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AF235E-5D2A-4470-B532-D4B3AFA05A3C}"/>
              </a:ext>
            </a:extLst>
          </p:cNvPr>
          <p:cNvSpPr txBox="1"/>
          <p:nvPr/>
        </p:nvSpPr>
        <p:spPr>
          <a:xfrm>
            <a:off x="3459923" y="1900064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48D09C-8347-4F78-9C25-AC01964C6A31}"/>
              </a:ext>
            </a:extLst>
          </p:cNvPr>
          <p:cNvSpPr txBox="1"/>
          <p:nvPr/>
        </p:nvSpPr>
        <p:spPr>
          <a:xfrm>
            <a:off x="3993744" y="4141400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AD3EF6-9871-4B71-8117-33DB63790225}"/>
              </a:ext>
            </a:extLst>
          </p:cNvPr>
          <p:cNvSpPr txBox="1"/>
          <p:nvPr/>
        </p:nvSpPr>
        <p:spPr>
          <a:xfrm>
            <a:off x="5177278" y="4778734"/>
            <a:ext cx="59689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4323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arduino nano">
            <a:extLst>
              <a:ext uri="{FF2B5EF4-FFF2-40B4-BE49-F238E27FC236}">
                <a16:creationId xmlns:a16="http://schemas.microsoft.com/office/drawing/2014/main" id="{9FA83DBE-48BE-47D0-BEB5-29DBD15E8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29478" r="5201" b="33235"/>
          <a:stretch/>
        </p:blipFill>
        <p:spPr bwMode="auto">
          <a:xfrm rot="5400000">
            <a:off x="1120356" y="2375894"/>
            <a:ext cx="4373217" cy="1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3249AC-D93F-433F-814C-FBD2C9D2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52212"/>
              </p:ext>
            </p:extLst>
          </p:nvPr>
        </p:nvGraphicFramePr>
        <p:xfrm>
          <a:off x="9541104" y="4042796"/>
          <a:ext cx="2650896" cy="281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09">
                  <a:extLst>
                    <a:ext uri="{9D8B030D-6E8A-4147-A177-3AD203B41FA5}">
                      <a16:colId xmlns:a16="http://schemas.microsoft.com/office/drawing/2014/main" val="3178297529"/>
                    </a:ext>
                  </a:extLst>
                </a:gridCol>
                <a:gridCol w="1312087">
                  <a:extLst>
                    <a:ext uri="{9D8B030D-6E8A-4147-A177-3AD203B41FA5}">
                      <a16:colId xmlns:a16="http://schemas.microsoft.com/office/drawing/2014/main" val="1476779701"/>
                    </a:ext>
                  </a:extLst>
                </a:gridCol>
              </a:tblGrid>
              <a:tr h="2713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NRF24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Ar</a:t>
                      </a:r>
                      <a:r>
                        <a:rPr lang="en-US" b="1" dirty="0">
                          <a:effectLst/>
                        </a:rPr>
                        <a:t> NANO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5803292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GND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2153146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3.3V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2433086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4875662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D10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8664801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D13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8196344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D11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5846163"/>
                  </a:ext>
                </a:extLst>
              </a:tr>
              <a:tr h="36026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D12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53511"/>
                  </a:ext>
                </a:extLst>
              </a:tr>
            </a:tbl>
          </a:graphicData>
        </a:graphic>
      </p:graphicFrame>
      <p:pic>
        <p:nvPicPr>
          <p:cNvPr id="4" name="Picture 2" descr="Mạch thu phát RF NRF24L01+ PA + LNA 2.4Ghz NRF-E04">
            <a:extLst>
              <a:ext uri="{FF2B5EF4-FFF2-40B4-BE49-F238E27FC236}">
                <a16:creationId xmlns:a16="http://schemas.microsoft.com/office/drawing/2014/main" id="{96E2C663-BF56-44D0-9CFE-E2FA4C444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2"/>
          <a:stretch/>
        </p:blipFill>
        <p:spPr bwMode="auto">
          <a:xfrm>
            <a:off x="6346232" y="305940"/>
            <a:ext cx="3653189" cy="151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07F48-AAFB-4099-BEFF-58B16571E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t="14850" r="40742" b="48360"/>
          <a:stretch/>
        </p:blipFill>
        <p:spPr bwMode="auto">
          <a:xfrm>
            <a:off x="7343394" y="2048895"/>
            <a:ext cx="3653189" cy="19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045759-0078-4685-BB13-D94C2560B2EB}"/>
              </a:ext>
            </a:extLst>
          </p:cNvPr>
          <p:cNvCxnSpPr>
            <a:cxnSpLocks/>
          </p:cNvCxnSpPr>
          <p:nvPr/>
        </p:nvCxnSpPr>
        <p:spPr>
          <a:xfrm>
            <a:off x="4542012" y="2577910"/>
            <a:ext cx="2863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013090-3465-4042-BA23-728E438F449B}"/>
              </a:ext>
            </a:extLst>
          </p:cNvPr>
          <p:cNvCxnSpPr>
            <a:cxnSpLocks/>
          </p:cNvCxnSpPr>
          <p:nvPr/>
        </p:nvCxnSpPr>
        <p:spPr>
          <a:xfrm flipV="1">
            <a:off x="2241685" y="739525"/>
            <a:ext cx="0" cy="11270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4813D5-87C8-4822-A073-229D23669043}"/>
              </a:ext>
            </a:extLst>
          </p:cNvPr>
          <p:cNvSpPr txBox="1"/>
          <p:nvPr/>
        </p:nvSpPr>
        <p:spPr>
          <a:xfrm>
            <a:off x="1520080" y="5058870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GND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78FC83-EB41-4A35-A00F-6ACFCDA1F534}"/>
              </a:ext>
            </a:extLst>
          </p:cNvPr>
          <p:cNvCxnSpPr>
            <a:cxnSpLocks/>
          </p:cNvCxnSpPr>
          <p:nvPr/>
        </p:nvCxnSpPr>
        <p:spPr>
          <a:xfrm>
            <a:off x="7819208" y="2833298"/>
            <a:ext cx="338742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8C9DC2-5E53-466D-9620-6268C2A0BF5C}"/>
              </a:ext>
            </a:extLst>
          </p:cNvPr>
          <p:cNvCxnSpPr>
            <a:cxnSpLocks/>
          </p:cNvCxnSpPr>
          <p:nvPr/>
        </p:nvCxnSpPr>
        <p:spPr>
          <a:xfrm flipV="1">
            <a:off x="7728857" y="1821734"/>
            <a:ext cx="0" cy="6707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F88CB7-E646-40F7-96DB-6FD723B73687}"/>
              </a:ext>
            </a:extLst>
          </p:cNvPr>
          <p:cNvCxnSpPr>
            <a:cxnSpLocks/>
          </p:cNvCxnSpPr>
          <p:nvPr/>
        </p:nvCxnSpPr>
        <p:spPr>
          <a:xfrm>
            <a:off x="6254750" y="1821734"/>
            <a:ext cx="1492785" cy="194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EFC569-D727-4A5F-9661-AFAB4F53555C}"/>
              </a:ext>
            </a:extLst>
          </p:cNvPr>
          <p:cNvCxnSpPr>
            <a:cxnSpLocks/>
          </p:cNvCxnSpPr>
          <p:nvPr/>
        </p:nvCxnSpPr>
        <p:spPr>
          <a:xfrm>
            <a:off x="4929809" y="2056833"/>
            <a:ext cx="0" cy="201034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3879C2-2AE6-4224-A874-C4EEA0C0FADA}"/>
              </a:ext>
            </a:extLst>
          </p:cNvPr>
          <p:cNvCxnSpPr>
            <a:cxnSpLocks/>
          </p:cNvCxnSpPr>
          <p:nvPr/>
        </p:nvCxnSpPr>
        <p:spPr>
          <a:xfrm flipV="1">
            <a:off x="1356191" y="1597648"/>
            <a:ext cx="0" cy="43332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976B9B-1FB6-49EF-981C-B25D6E5D3505}"/>
              </a:ext>
            </a:extLst>
          </p:cNvPr>
          <p:cNvCxnSpPr>
            <a:cxnSpLocks/>
          </p:cNvCxnSpPr>
          <p:nvPr/>
        </p:nvCxnSpPr>
        <p:spPr>
          <a:xfrm>
            <a:off x="7148513" y="3072349"/>
            <a:ext cx="256707" cy="779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F45E84-D5AF-48EB-8C02-61C6CA9106DC}"/>
              </a:ext>
            </a:extLst>
          </p:cNvPr>
          <p:cNvCxnSpPr>
            <a:cxnSpLocks/>
          </p:cNvCxnSpPr>
          <p:nvPr/>
        </p:nvCxnSpPr>
        <p:spPr>
          <a:xfrm flipV="1">
            <a:off x="7169750" y="3068715"/>
            <a:ext cx="0" cy="286218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B6AA51-A79C-4F47-9021-60663B1B28C1}"/>
              </a:ext>
            </a:extLst>
          </p:cNvPr>
          <p:cNvCxnSpPr>
            <a:cxnSpLocks/>
          </p:cNvCxnSpPr>
          <p:nvPr/>
        </p:nvCxnSpPr>
        <p:spPr>
          <a:xfrm>
            <a:off x="2241685" y="1841153"/>
            <a:ext cx="313112" cy="67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98E92B-FC9A-49D5-B2E9-5A0BBBF7B7B0}"/>
              </a:ext>
            </a:extLst>
          </p:cNvPr>
          <p:cNvCxnSpPr>
            <a:cxnSpLocks/>
          </p:cNvCxnSpPr>
          <p:nvPr/>
        </p:nvCxnSpPr>
        <p:spPr>
          <a:xfrm>
            <a:off x="1334078" y="1634840"/>
            <a:ext cx="109622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E803A7-602F-4E80-AFB2-DE1AF3B35709}"/>
              </a:ext>
            </a:extLst>
          </p:cNvPr>
          <p:cNvCxnSpPr>
            <a:cxnSpLocks/>
          </p:cNvCxnSpPr>
          <p:nvPr/>
        </p:nvCxnSpPr>
        <p:spPr>
          <a:xfrm>
            <a:off x="4080381" y="1634840"/>
            <a:ext cx="1253619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F313F9-4EB9-41A2-B175-820DA781665C}"/>
              </a:ext>
            </a:extLst>
          </p:cNvPr>
          <p:cNvCxnSpPr>
            <a:cxnSpLocks/>
          </p:cNvCxnSpPr>
          <p:nvPr/>
        </p:nvCxnSpPr>
        <p:spPr>
          <a:xfrm>
            <a:off x="4067681" y="1866553"/>
            <a:ext cx="1075819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892D19-546B-41CA-943C-F3071531A90C}"/>
              </a:ext>
            </a:extLst>
          </p:cNvPr>
          <p:cNvCxnSpPr>
            <a:cxnSpLocks/>
          </p:cNvCxnSpPr>
          <p:nvPr/>
        </p:nvCxnSpPr>
        <p:spPr>
          <a:xfrm>
            <a:off x="4070294" y="2088651"/>
            <a:ext cx="85951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2FEE99-360E-4D7D-8F11-9F00FAE74089}"/>
              </a:ext>
            </a:extLst>
          </p:cNvPr>
          <p:cNvCxnSpPr>
            <a:cxnSpLocks/>
          </p:cNvCxnSpPr>
          <p:nvPr/>
        </p:nvCxnSpPr>
        <p:spPr>
          <a:xfrm>
            <a:off x="4080381" y="2348975"/>
            <a:ext cx="71069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8D5EAD-204A-48BE-AA77-0F583A35F9A1}"/>
              </a:ext>
            </a:extLst>
          </p:cNvPr>
          <p:cNvCxnSpPr>
            <a:cxnSpLocks/>
          </p:cNvCxnSpPr>
          <p:nvPr/>
        </p:nvCxnSpPr>
        <p:spPr>
          <a:xfrm>
            <a:off x="2241685" y="755650"/>
            <a:ext cx="40130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456C66-09A0-4A94-AE63-119C825EF8D9}"/>
              </a:ext>
            </a:extLst>
          </p:cNvPr>
          <p:cNvCxnSpPr>
            <a:cxnSpLocks/>
          </p:cNvCxnSpPr>
          <p:nvPr/>
        </p:nvCxnSpPr>
        <p:spPr>
          <a:xfrm flipV="1">
            <a:off x="6254750" y="728576"/>
            <a:ext cx="0" cy="1119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BC7063-AC75-4223-801A-D91BA325F986}"/>
              </a:ext>
            </a:extLst>
          </p:cNvPr>
          <p:cNvCxnSpPr>
            <a:cxnSpLocks/>
          </p:cNvCxnSpPr>
          <p:nvPr/>
        </p:nvCxnSpPr>
        <p:spPr>
          <a:xfrm>
            <a:off x="4574723" y="2590610"/>
            <a:ext cx="0" cy="30735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2AE7F7-5985-462C-A359-9BD4E61D516D}"/>
              </a:ext>
            </a:extLst>
          </p:cNvPr>
          <p:cNvCxnSpPr>
            <a:cxnSpLocks/>
          </p:cNvCxnSpPr>
          <p:nvPr/>
        </p:nvCxnSpPr>
        <p:spPr>
          <a:xfrm>
            <a:off x="2090575" y="5630781"/>
            <a:ext cx="25095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E09214-45CC-4C15-AEC2-09F287FA2807}"/>
              </a:ext>
            </a:extLst>
          </p:cNvPr>
          <p:cNvCxnSpPr>
            <a:cxnSpLocks/>
          </p:cNvCxnSpPr>
          <p:nvPr/>
        </p:nvCxnSpPr>
        <p:spPr>
          <a:xfrm>
            <a:off x="2110586" y="4774179"/>
            <a:ext cx="0" cy="8773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6715B1-F5B9-4688-80D8-CA99007691CA}"/>
              </a:ext>
            </a:extLst>
          </p:cNvPr>
          <p:cNvCxnSpPr>
            <a:cxnSpLocks/>
          </p:cNvCxnSpPr>
          <p:nvPr/>
        </p:nvCxnSpPr>
        <p:spPr>
          <a:xfrm>
            <a:off x="2083079" y="4795098"/>
            <a:ext cx="471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39F7B7-4024-48C3-BE00-C72C1C5E6D9A}"/>
              </a:ext>
            </a:extLst>
          </p:cNvPr>
          <p:cNvCxnSpPr>
            <a:cxnSpLocks/>
          </p:cNvCxnSpPr>
          <p:nvPr/>
        </p:nvCxnSpPr>
        <p:spPr>
          <a:xfrm flipV="1">
            <a:off x="4791075" y="2807205"/>
            <a:ext cx="2614145" cy="1315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BB9267-CA58-445B-A8CC-EB91AC052D39}"/>
              </a:ext>
            </a:extLst>
          </p:cNvPr>
          <p:cNvCxnSpPr>
            <a:cxnSpLocks/>
          </p:cNvCxnSpPr>
          <p:nvPr/>
        </p:nvCxnSpPr>
        <p:spPr>
          <a:xfrm flipH="1" flipV="1">
            <a:off x="4769462" y="2336008"/>
            <a:ext cx="2936" cy="51673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3028C7-A7D9-4719-ADE4-A7F480C07D77}"/>
              </a:ext>
            </a:extLst>
          </p:cNvPr>
          <p:cNvCxnSpPr>
            <a:cxnSpLocks/>
          </p:cNvCxnSpPr>
          <p:nvPr/>
        </p:nvCxnSpPr>
        <p:spPr>
          <a:xfrm>
            <a:off x="1334078" y="5930900"/>
            <a:ext cx="583567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9719F41-E1BD-45E5-91B1-C54E8CCD5E8B}"/>
              </a:ext>
            </a:extLst>
          </p:cNvPr>
          <p:cNvCxnSpPr>
            <a:cxnSpLocks/>
          </p:cNvCxnSpPr>
          <p:nvPr/>
        </p:nvCxnSpPr>
        <p:spPr>
          <a:xfrm>
            <a:off x="8157950" y="2807205"/>
            <a:ext cx="0" cy="125997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5198EA-DD8B-4A87-A5D8-51C77010656D}"/>
              </a:ext>
            </a:extLst>
          </p:cNvPr>
          <p:cNvCxnSpPr>
            <a:cxnSpLocks/>
          </p:cNvCxnSpPr>
          <p:nvPr/>
        </p:nvCxnSpPr>
        <p:spPr>
          <a:xfrm>
            <a:off x="7819208" y="3080140"/>
            <a:ext cx="1807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BB95462-63E1-4A35-ACF4-6565930CE77D}"/>
              </a:ext>
            </a:extLst>
          </p:cNvPr>
          <p:cNvCxnSpPr>
            <a:cxnSpLocks/>
          </p:cNvCxnSpPr>
          <p:nvPr/>
        </p:nvCxnSpPr>
        <p:spPr>
          <a:xfrm>
            <a:off x="7999911" y="3049665"/>
            <a:ext cx="0" cy="83336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171B68-00F6-4697-A013-0E0AA3EA1A88}"/>
              </a:ext>
            </a:extLst>
          </p:cNvPr>
          <p:cNvCxnSpPr>
            <a:cxnSpLocks/>
          </p:cNvCxnSpPr>
          <p:nvPr/>
        </p:nvCxnSpPr>
        <p:spPr>
          <a:xfrm>
            <a:off x="5143500" y="3859960"/>
            <a:ext cx="285641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1A5E98-E5F7-49EB-8B46-FC3EEEDAA62E}"/>
              </a:ext>
            </a:extLst>
          </p:cNvPr>
          <p:cNvCxnSpPr>
            <a:cxnSpLocks/>
          </p:cNvCxnSpPr>
          <p:nvPr/>
        </p:nvCxnSpPr>
        <p:spPr>
          <a:xfrm>
            <a:off x="4929809" y="4041956"/>
            <a:ext cx="322814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DDAB75-C69A-447D-83B5-98D36A4D1737}"/>
              </a:ext>
            </a:extLst>
          </p:cNvPr>
          <p:cNvCxnSpPr>
            <a:cxnSpLocks/>
          </p:cNvCxnSpPr>
          <p:nvPr/>
        </p:nvCxnSpPr>
        <p:spPr>
          <a:xfrm>
            <a:off x="5120309" y="1872683"/>
            <a:ext cx="0" cy="201034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AB31D0C-DCAA-4425-8382-896C91F06BCF}"/>
              </a:ext>
            </a:extLst>
          </p:cNvPr>
          <p:cNvCxnSpPr>
            <a:cxnSpLocks/>
          </p:cNvCxnSpPr>
          <p:nvPr/>
        </p:nvCxnSpPr>
        <p:spPr>
          <a:xfrm>
            <a:off x="5334000" y="1610348"/>
            <a:ext cx="0" cy="171621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C0B8F8-5887-47A4-93A6-8FF749FBBBFB}"/>
              </a:ext>
            </a:extLst>
          </p:cNvPr>
          <p:cNvCxnSpPr>
            <a:cxnSpLocks/>
          </p:cNvCxnSpPr>
          <p:nvPr/>
        </p:nvCxnSpPr>
        <p:spPr>
          <a:xfrm>
            <a:off x="5334000" y="3326560"/>
            <a:ext cx="207122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20D53DA-71B5-4421-BFF2-C6EF2DAEF04B}"/>
              </a:ext>
            </a:extLst>
          </p:cNvPr>
          <p:cNvSpPr txBox="1"/>
          <p:nvPr/>
        </p:nvSpPr>
        <p:spPr>
          <a:xfrm>
            <a:off x="2513752" y="494479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F5BC7AB-CA90-4186-BC7A-CE2264303D61}"/>
              </a:ext>
            </a:extLst>
          </p:cNvPr>
          <p:cNvSpPr txBox="1"/>
          <p:nvPr/>
        </p:nvSpPr>
        <p:spPr>
          <a:xfrm>
            <a:off x="4301675" y="1369298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D12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5A73929-EA27-4A71-AB4D-CD84D0B1A6D4}"/>
              </a:ext>
            </a:extLst>
          </p:cNvPr>
          <p:cNvSpPr txBox="1"/>
          <p:nvPr/>
        </p:nvSpPr>
        <p:spPr>
          <a:xfrm>
            <a:off x="5147471" y="3558272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7030A0"/>
                </a:solidFill>
              </a:rPr>
              <a:t>D11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0AF0AE-F3EF-4CDC-92EA-778BAB042B65}"/>
              </a:ext>
            </a:extLst>
          </p:cNvPr>
          <p:cNvSpPr txBox="1"/>
          <p:nvPr/>
        </p:nvSpPr>
        <p:spPr>
          <a:xfrm>
            <a:off x="4966028" y="4047047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4"/>
                </a:solidFill>
              </a:rPr>
              <a:t>D10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4809D3-1200-477A-98F6-F3D594D3043F}"/>
              </a:ext>
            </a:extLst>
          </p:cNvPr>
          <p:cNvSpPr txBox="1"/>
          <p:nvPr/>
        </p:nvSpPr>
        <p:spPr>
          <a:xfrm>
            <a:off x="5433714" y="2834283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D9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9F30DFA-A2D2-469C-B2AF-B8095722E4DD}"/>
              </a:ext>
            </a:extLst>
          </p:cNvPr>
          <p:cNvSpPr txBox="1"/>
          <p:nvPr/>
        </p:nvSpPr>
        <p:spPr>
          <a:xfrm>
            <a:off x="759296" y="2230850"/>
            <a:ext cx="596895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D13</a:t>
            </a:r>
          </a:p>
        </p:txBody>
      </p:sp>
    </p:spTree>
    <p:extLst>
      <p:ext uri="{BB962C8B-B14F-4D97-AF65-F5344CB8AC3E}">
        <p14:creationId xmlns:p14="http://schemas.microsoft.com/office/powerpoint/2010/main" val="31963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Thong</dc:creator>
  <cp:lastModifiedBy>Nguyen Thong</cp:lastModifiedBy>
  <cp:revision>12</cp:revision>
  <dcterms:created xsi:type="dcterms:W3CDTF">2020-02-06T00:47:47Z</dcterms:created>
  <dcterms:modified xsi:type="dcterms:W3CDTF">2020-02-11T01:39:41Z</dcterms:modified>
</cp:coreProperties>
</file>