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AEE01-3751-4803-A29D-0B428087CB22}" v="12" dt="2024-09-04T06:30:03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FB6F5-B71B-4BF4-BB20-5DC212FB5AA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C6B06-1C44-4DBA-A556-461AF8F8E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7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C6B06-1C44-4DBA-A556-461AF8F8EE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4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C6B06-1C44-4DBA-A556-461AF8F8EE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9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C6B06-1C44-4DBA-A556-461AF8F8EE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10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C6B06-1C44-4DBA-A556-461AF8F8EE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02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77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6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08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8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4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5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1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A61ADFA-51CD-4F9A-964F-92D9593E380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9C3BD31-3106-4D87-B4A7-8AABF71BA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 Hình 1">
            <a:extLst>
              <a:ext uri="{FF2B5EF4-FFF2-40B4-BE49-F238E27FC236}">
                <a16:creationId xmlns:a16="http://schemas.microsoft.com/office/drawing/2014/main" id="{7A1F1126-F9EB-CFB3-D125-4BFFB81A9B76}"/>
              </a:ext>
            </a:extLst>
          </p:cNvPr>
          <p:cNvSpPr/>
          <p:nvPr/>
        </p:nvSpPr>
        <p:spPr>
          <a:xfrm>
            <a:off x="1698273" y="1650940"/>
            <a:ext cx="2724913" cy="3273552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!! Hình 2">
            <a:extLst>
              <a:ext uri="{FF2B5EF4-FFF2-40B4-BE49-F238E27FC236}">
                <a16:creationId xmlns:a16="http://schemas.microsoft.com/office/drawing/2014/main" id="{0EBB1BB2-B607-3C3E-448A-6FAC3DEBF441}"/>
              </a:ext>
            </a:extLst>
          </p:cNvPr>
          <p:cNvSpPr/>
          <p:nvPr/>
        </p:nvSpPr>
        <p:spPr>
          <a:xfrm>
            <a:off x="7768816" y="1650940"/>
            <a:ext cx="2724913" cy="3273552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13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 Hình 1">
            <a:extLst>
              <a:ext uri="{FF2B5EF4-FFF2-40B4-BE49-F238E27FC236}">
                <a16:creationId xmlns:a16="http://schemas.microsoft.com/office/drawing/2014/main" id="{7A1F1126-F9EB-CFB3-D125-4BFFB81A9B76}"/>
              </a:ext>
            </a:extLst>
          </p:cNvPr>
          <p:cNvSpPr/>
          <p:nvPr/>
        </p:nvSpPr>
        <p:spPr>
          <a:xfrm>
            <a:off x="1671378" y="3117854"/>
            <a:ext cx="2724913" cy="62229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!! Hình 1">
            <a:extLst>
              <a:ext uri="{FF2B5EF4-FFF2-40B4-BE49-F238E27FC236}">
                <a16:creationId xmlns:a16="http://schemas.microsoft.com/office/drawing/2014/main" id="{6A67FF92-F020-4760-B1F5-21C52D492297}"/>
              </a:ext>
            </a:extLst>
          </p:cNvPr>
          <p:cNvSpPr/>
          <p:nvPr/>
        </p:nvSpPr>
        <p:spPr>
          <a:xfrm>
            <a:off x="7795711" y="3117854"/>
            <a:ext cx="2724913" cy="622291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90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 Hình 1">
            <a:extLst>
              <a:ext uri="{FF2B5EF4-FFF2-40B4-BE49-F238E27FC236}">
                <a16:creationId xmlns:a16="http://schemas.microsoft.com/office/drawing/2014/main" id="{7A1F1126-F9EB-CFB3-D125-4BFFB81A9B76}"/>
              </a:ext>
            </a:extLst>
          </p:cNvPr>
          <p:cNvSpPr/>
          <p:nvPr/>
        </p:nvSpPr>
        <p:spPr>
          <a:xfrm>
            <a:off x="1698273" y="1650940"/>
            <a:ext cx="2724913" cy="3273552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!! Hình 2">
            <a:extLst>
              <a:ext uri="{FF2B5EF4-FFF2-40B4-BE49-F238E27FC236}">
                <a16:creationId xmlns:a16="http://schemas.microsoft.com/office/drawing/2014/main" id="{0EBB1BB2-B607-3C3E-448A-6FAC3DEBF441}"/>
              </a:ext>
            </a:extLst>
          </p:cNvPr>
          <p:cNvSpPr/>
          <p:nvPr/>
        </p:nvSpPr>
        <p:spPr>
          <a:xfrm>
            <a:off x="7768816" y="2770094"/>
            <a:ext cx="2724913" cy="215439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2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 Hình 2">
            <a:extLst>
              <a:ext uri="{FF2B5EF4-FFF2-40B4-BE49-F238E27FC236}">
                <a16:creationId xmlns:a16="http://schemas.microsoft.com/office/drawing/2014/main" id="{0EBB1BB2-B607-3C3E-448A-6FAC3DEBF441}"/>
              </a:ext>
            </a:extLst>
          </p:cNvPr>
          <p:cNvSpPr/>
          <p:nvPr/>
        </p:nvSpPr>
        <p:spPr>
          <a:xfrm>
            <a:off x="7768816" y="1650940"/>
            <a:ext cx="2724913" cy="3273552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!! Hình 2">
            <a:extLst>
              <a:ext uri="{FF2B5EF4-FFF2-40B4-BE49-F238E27FC236}">
                <a16:creationId xmlns:a16="http://schemas.microsoft.com/office/drawing/2014/main" id="{6CAAD93C-DF80-432D-8684-504B4E017CEA}"/>
              </a:ext>
            </a:extLst>
          </p:cNvPr>
          <p:cNvSpPr/>
          <p:nvPr/>
        </p:nvSpPr>
        <p:spPr>
          <a:xfrm>
            <a:off x="1698272" y="2770094"/>
            <a:ext cx="2724913" cy="215439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 Hình 1">
            <a:extLst>
              <a:ext uri="{FF2B5EF4-FFF2-40B4-BE49-F238E27FC236}">
                <a16:creationId xmlns:a16="http://schemas.microsoft.com/office/drawing/2014/main" id="{7A1F1126-F9EB-CFB3-D125-4BFFB81A9B76}"/>
              </a:ext>
            </a:extLst>
          </p:cNvPr>
          <p:cNvSpPr/>
          <p:nvPr/>
        </p:nvSpPr>
        <p:spPr>
          <a:xfrm>
            <a:off x="1698273" y="2312894"/>
            <a:ext cx="2724913" cy="261159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!! Hình 1">
            <a:extLst>
              <a:ext uri="{FF2B5EF4-FFF2-40B4-BE49-F238E27FC236}">
                <a16:creationId xmlns:a16="http://schemas.microsoft.com/office/drawing/2014/main" id="{53A292DD-0E0D-46ED-AE8C-275E8B45070E}"/>
              </a:ext>
            </a:extLst>
          </p:cNvPr>
          <p:cNvSpPr/>
          <p:nvPr/>
        </p:nvSpPr>
        <p:spPr>
          <a:xfrm>
            <a:off x="7768814" y="2312894"/>
            <a:ext cx="2724913" cy="261159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89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300" advTm="500">
        <p159:morph option="byObject"/>
      </p:transition>
    </mc:Choice>
    <mc:Fallback xmlns="">
      <p:transition advTm="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 Hình 1">
            <a:extLst>
              <a:ext uri="{FF2B5EF4-FFF2-40B4-BE49-F238E27FC236}">
                <a16:creationId xmlns:a16="http://schemas.microsoft.com/office/drawing/2014/main" id="{7A1F1126-F9EB-CFB3-D125-4BFFB81A9B76}"/>
              </a:ext>
            </a:extLst>
          </p:cNvPr>
          <p:cNvSpPr/>
          <p:nvPr/>
        </p:nvSpPr>
        <p:spPr>
          <a:xfrm>
            <a:off x="2845755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!! Hình 1">
            <a:extLst>
              <a:ext uri="{FF2B5EF4-FFF2-40B4-BE49-F238E27FC236}">
                <a16:creationId xmlns:a16="http://schemas.microsoft.com/office/drawing/2014/main" id="{AA0E9CBE-08B8-471C-B767-C85FBE8E46C1}"/>
              </a:ext>
            </a:extLst>
          </p:cNvPr>
          <p:cNvSpPr/>
          <p:nvPr/>
        </p:nvSpPr>
        <p:spPr>
          <a:xfrm>
            <a:off x="4002202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8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500">
        <p159:morph option="byObject"/>
      </p:transition>
    </mc:Choice>
    <mc:Fallback>
      <p:transition advTm="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 Hình 1">
            <a:extLst>
              <a:ext uri="{FF2B5EF4-FFF2-40B4-BE49-F238E27FC236}">
                <a16:creationId xmlns:a16="http://schemas.microsoft.com/office/drawing/2014/main" id="{7A1F1126-F9EB-CFB3-D125-4BFFB81A9B76}"/>
              </a:ext>
            </a:extLst>
          </p:cNvPr>
          <p:cNvSpPr/>
          <p:nvPr/>
        </p:nvSpPr>
        <p:spPr>
          <a:xfrm>
            <a:off x="2845755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!! Hình 1">
            <a:extLst>
              <a:ext uri="{FF2B5EF4-FFF2-40B4-BE49-F238E27FC236}">
                <a16:creationId xmlns:a16="http://schemas.microsoft.com/office/drawing/2014/main" id="{AA0E9CBE-08B8-471C-B767-C85FBE8E46C1}"/>
              </a:ext>
            </a:extLst>
          </p:cNvPr>
          <p:cNvSpPr/>
          <p:nvPr/>
        </p:nvSpPr>
        <p:spPr>
          <a:xfrm>
            <a:off x="4002202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!! Hình 1">
            <a:extLst>
              <a:ext uri="{FF2B5EF4-FFF2-40B4-BE49-F238E27FC236}">
                <a16:creationId xmlns:a16="http://schemas.microsoft.com/office/drawing/2014/main" id="{DD70C51F-D7DE-46BC-A9F4-C5DA3156EEFC}"/>
              </a:ext>
            </a:extLst>
          </p:cNvPr>
          <p:cNvSpPr/>
          <p:nvPr/>
        </p:nvSpPr>
        <p:spPr>
          <a:xfrm>
            <a:off x="5158649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!! Hình 1">
            <a:extLst>
              <a:ext uri="{FF2B5EF4-FFF2-40B4-BE49-F238E27FC236}">
                <a16:creationId xmlns:a16="http://schemas.microsoft.com/office/drawing/2014/main" id="{CB702F5C-2E78-4E77-8A7F-9F7586001243}"/>
              </a:ext>
            </a:extLst>
          </p:cNvPr>
          <p:cNvSpPr/>
          <p:nvPr/>
        </p:nvSpPr>
        <p:spPr>
          <a:xfrm>
            <a:off x="6315096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028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500">
        <p159:morph option="byObject"/>
      </p:transition>
    </mc:Choice>
    <mc:Fallback>
      <p:transition advTm="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 Hình 1">
            <a:extLst>
              <a:ext uri="{FF2B5EF4-FFF2-40B4-BE49-F238E27FC236}">
                <a16:creationId xmlns:a16="http://schemas.microsoft.com/office/drawing/2014/main" id="{7A1F1126-F9EB-CFB3-D125-4BFFB81A9B76}"/>
              </a:ext>
            </a:extLst>
          </p:cNvPr>
          <p:cNvSpPr/>
          <p:nvPr/>
        </p:nvSpPr>
        <p:spPr>
          <a:xfrm>
            <a:off x="2845755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!! Hình 1">
            <a:extLst>
              <a:ext uri="{FF2B5EF4-FFF2-40B4-BE49-F238E27FC236}">
                <a16:creationId xmlns:a16="http://schemas.microsoft.com/office/drawing/2014/main" id="{AA0E9CBE-08B8-471C-B767-C85FBE8E46C1}"/>
              </a:ext>
            </a:extLst>
          </p:cNvPr>
          <p:cNvSpPr/>
          <p:nvPr/>
        </p:nvSpPr>
        <p:spPr>
          <a:xfrm>
            <a:off x="4002202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!! Hình 1">
            <a:extLst>
              <a:ext uri="{FF2B5EF4-FFF2-40B4-BE49-F238E27FC236}">
                <a16:creationId xmlns:a16="http://schemas.microsoft.com/office/drawing/2014/main" id="{DD70C51F-D7DE-46BC-A9F4-C5DA3156EEFC}"/>
              </a:ext>
            </a:extLst>
          </p:cNvPr>
          <p:cNvSpPr/>
          <p:nvPr/>
        </p:nvSpPr>
        <p:spPr>
          <a:xfrm>
            <a:off x="5158649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!! Hình 1">
            <a:extLst>
              <a:ext uri="{FF2B5EF4-FFF2-40B4-BE49-F238E27FC236}">
                <a16:creationId xmlns:a16="http://schemas.microsoft.com/office/drawing/2014/main" id="{CB702F5C-2E78-4E77-8A7F-9F7586001243}"/>
              </a:ext>
            </a:extLst>
          </p:cNvPr>
          <p:cNvSpPr/>
          <p:nvPr/>
        </p:nvSpPr>
        <p:spPr>
          <a:xfrm>
            <a:off x="6315096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!! Hình 1">
            <a:extLst>
              <a:ext uri="{FF2B5EF4-FFF2-40B4-BE49-F238E27FC236}">
                <a16:creationId xmlns:a16="http://schemas.microsoft.com/office/drawing/2014/main" id="{3CF1F431-CF08-439F-B000-C572C96C8341}"/>
              </a:ext>
            </a:extLst>
          </p:cNvPr>
          <p:cNvSpPr/>
          <p:nvPr/>
        </p:nvSpPr>
        <p:spPr>
          <a:xfrm>
            <a:off x="7471543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!! Hình 1">
            <a:extLst>
              <a:ext uri="{FF2B5EF4-FFF2-40B4-BE49-F238E27FC236}">
                <a16:creationId xmlns:a16="http://schemas.microsoft.com/office/drawing/2014/main" id="{7808A956-037B-4816-B253-A3F588CDF542}"/>
              </a:ext>
            </a:extLst>
          </p:cNvPr>
          <p:cNvSpPr/>
          <p:nvPr/>
        </p:nvSpPr>
        <p:spPr>
          <a:xfrm>
            <a:off x="8627990" y="3046566"/>
            <a:ext cx="784951" cy="764868"/>
          </a:xfrm>
          <a:prstGeom prst="roundRect">
            <a:avLst/>
          </a:prstGeom>
          <a:solidFill>
            <a:schemeClr val="bg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34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 advTm="500">
        <p159:morph option="byObject"/>
      </p:transition>
    </mc:Choice>
    <mc:Fallback>
      <p:transition advTm="5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hủ đề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Chủ đề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4</Words>
  <Application>Microsoft Office PowerPoint</Application>
  <PresentationFormat>Widescreen</PresentationFormat>
  <Paragraphs>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Chương Nguyễn Bảo</dc:creator>
  <cp:lastModifiedBy>Sev Kan</cp:lastModifiedBy>
  <cp:revision>5</cp:revision>
  <dcterms:created xsi:type="dcterms:W3CDTF">2024-09-03T06:40:32Z</dcterms:created>
  <dcterms:modified xsi:type="dcterms:W3CDTF">2024-09-05T07:15:18Z</dcterms:modified>
</cp:coreProperties>
</file>