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50" d="100"/>
          <a:sy n="150" d="100"/>
        </p:scale>
        <p:origin x="-2340" y="-17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563BD-E718-B2A1-A076-8F940B4257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7B6EEF-9A18-A639-FC8A-30963CEED6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70B714-4FD8-539D-FF72-AEBD03522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E5BA9-63A5-4747-BEF9-5B6817ADC21D}" type="datetimeFigureOut">
              <a:rPr lang="vi-VN" smtClean="0"/>
              <a:t>15/09/2023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A492D5-F795-AC8C-41CF-ABCAFA03B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90B4B5-5267-5FD2-649C-5AF67037C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06671-CB77-40BF-A8A7-DF2998BE6D2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64060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031F4-FDF4-8929-BF59-B15BEF72A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BC7FE6-1392-8E8F-7C0F-C382A55378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0AB2A2-AA78-3D0B-8914-DA49EACF1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E5BA9-63A5-4747-BEF9-5B6817ADC21D}" type="datetimeFigureOut">
              <a:rPr lang="vi-VN" smtClean="0"/>
              <a:t>15/09/2023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073CD9-B48D-43F8-0603-9CAA30B6F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CAB8E9-D9CB-CF50-26AA-07A6080AC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06671-CB77-40BF-A8A7-DF2998BE6D2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22431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C0399F-5563-1437-3CFE-D9BDA8CFFC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A28F77-A1EE-32C6-4ED4-0F744643EB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F5497F-3F9F-D26F-06BA-413579DF6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E5BA9-63A5-4747-BEF9-5B6817ADC21D}" type="datetimeFigureOut">
              <a:rPr lang="vi-VN" smtClean="0"/>
              <a:t>15/09/2023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3D856E-7D1B-EFCB-63A3-F85378E4C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F27F7A-EDFA-F98C-5A36-614E1D851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06671-CB77-40BF-A8A7-DF2998BE6D2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11223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8A578-9FDA-E155-EE48-752DE60BC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69BDD2-0874-B7A5-5BBA-FE7BB7DF42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7EF609-4FEB-5CEF-14C7-71F1EA8C8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E5BA9-63A5-4747-BEF9-5B6817ADC21D}" type="datetimeFigureOut">
              <a:rPr lang="vi-VN" smtClean="0"/>
              <a:t>15/09/2023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9EF25B-AF37-ED15-0A50-79EDF719B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3BE98-128B-F179-F9C7-1F9BF7AF8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06671-CB77-40BF-A8A7-DF2998BE6D2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19841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70524-419D-6DB5-42C8-195216A1C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D16CBB-FB00-75BF-6538-DD1FF4626A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98B2B6-5F33-691B-A6D8-23423BE74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E5BA9-63A5-4747-BEF9-5B6817ADC21D}" type="datetimeFigureOut">
              <a:rPr lang="vi-VN" smtClean="0"/>
              <a:t>15/09/2023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121F0A-2847-F7FC-121F-F6D3D5691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698583-8488-858D-A6A7-5E905729F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06671-CB77-40BF-A8A7-DF2998BE6D2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0729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45064-9532-8A97-C1D2-53FB4EE9A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860AF7-B93B-656C-778D-9907A80A9D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3A3D5E-3D2F-018D-3771-3754B30574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6A660C-5CFE-D8BA-B51D-CB4EC5908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E5BA9-63A5-4747-BEF9-5B6817ADC21D}" type="datetimeFigureOut">
              <a:rPr lang="vi-VN" smtClean="0"/>
              <a:t>15/09/2023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8254CD-5039-150D-AFEC-080C893D8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EB7D55-BEE6-4CE5-F16D-1BB096845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06671-CB77-40BF-A8A7-DF2998BE6D2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67982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A1BBE-1532-CBC9-569B-42B5FCCF2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73A382-79B2-2BC2-4742-B86E7C980D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736765-A9D7-986F-C7BB-F28DC40196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C4253C-669B-1B10-6D5A-6B5707B00A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1C7EC6-59BE-118C-D71E-E40E8118F2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51A2BC-2938-93CC-FFDD-51E375EA0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E5BA9-63A5-4747-BEF9-5B6817ADC21D}" type="datetimeFigureOut">
              <a:rPr lang="vi-VN" smtClean="0"/>
              <a:t>15/09/2023</a:t>
            </a:fld>
            <a:endParaRPr lang="vi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00F2F6-8251-1D18-6B5F-D51347D97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287C0B-2D98-99BB-3CA2-74CE8822F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06671-CB77-40BF-A8A7-DF2998BE6D2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91636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F03AC-BA60-CA8F-5B8C-555499712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494A60-9760-569D-35D3-5A38D0DEB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E5BA9-63A5-4747-BEF9-5B6817ADC21D}" type="datetimeFigureOut">
              <a:rPr lang="vi-VN" smtClean="0"/>
              <a:t>15/09/2023</a:t>
            </a:fld>
            <a:endParaRPr lang="vi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6CB8ED-41E1-C957-E4CD-F05FB721A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9A568B-2817-103F-343E-203E327AB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06671-CB77-40BF-A8A7-DF2998BE6D2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65825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B4E171-5989-B582-0E0C-25F436C44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E5BA9-63A5-4747-BEF9-5B6817ADC21D}" type="datetimeFigureOut">
              <a:rPr lang="vi-VN" smtClean="0"/>
              <a:t>15/09/2023</a:t>
            </a:fld>
            <a:endParaRPr lang="vi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6B43DB-8DC6-376C-1299-2884134A1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74819C-FDD4-8B46-F566-8BB95CFD3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06671-CB77-40BF-A8A7-DF2998BE6D2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79622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6B575-82C1-2F5A-F340-579AA4A77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CB99B-2AF6-35BA-6DB5-4BCF3B1402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40DAEC-9443-05D3-5B94-6F82293DA8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E37C28-298F-B712-A2EC-EC7C90BD7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E5BA9-63A5-4747-BEF9-5B6817ADC21D}" type="datetimeFigureOut">
              <a:rPr lang="vi-VN" smtClean="0"/>
              <a:t>15/09/2023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348E88-C80B-3797-9268-B89AC1C5B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F4F141-A1FC-D9EB-A54E-C67296FC5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06671-CB77-40BF-A8A7-DF2998BE6D2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84497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037FF-5B46-55EB-880E-7F2833933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9844CD-CB2E-532E-CAA7-4D198C1B4E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7BC3FD-C73B-04D2-945D-A9B487C0BD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7ED607-C3B2-FB0A-8762-0BCEEB9BA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E5BA9-63A5-4747-BEF9-5B6817ADC21D}" type="datetimeFigureOut">
              <a:rPr lang="vi-VN" smtClean="0"/>
              <a:t>15/09/2023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616676-6DB4-AC43-86D9-0BC0C9D36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D55F01-3474-F1C0-87F0-8CD2D6E87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06671-CB77-40BF-A8A7-DF2998BE6D2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98731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AB843-03F6-1BE1-136F-266F5C569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022406-C3E6-8BA4-C005-28074EB66D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91BE26-7BD6-B99E-041C-7CBFD4BA94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E5BA9-63A5-4747-BEF9-5B6817ADC21D}" type="datetimeFigureOut">
              <a:rPr lang="vi-VN" smtClean="0"/>
              <a:t>15/09/2023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23E1A1-F8F1-4061-3665-945220E630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5F828-EFEE-39EC-0DEB-3DDCF1EBF7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06671-CB77-40BF-A8A7-DF2998BE6D2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24449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E332409-2C33-6EDC-8947-554DAA7786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" b="99500" l="1508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262" y="2476500"/>
            <a:ext cx="1895475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070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Kan Sev</dc:creator>
  <cp:lastModifiedBy>Kan Sev</cp:lastModifiedBy>
  <cp:revision>1</cp:revision>
  <dcterms:created xsi:type="dcterms:W3CDTF">2023-09-15T13:37:04Z</dcterms:created>
  <dcterms:modified xsi:type="dcterms:W3CDTF">2023-09-15T13:37:13Z</dcterms:modified>
</cp:coreProperties>
</file>