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Yash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60cdfd0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60cdfd0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Michel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60cdfd08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a60cdfd08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Michel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a60cdfd08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a60cdfd08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60cdfd08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60cdfd08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60cdfd08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a60cdfd08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Yash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Chatty Erweiterung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Severin Memmishofer, Michel Romancuk, Yash Trivedi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352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ct val="100000"/>
              <a:buChar char="●"/>
            </a:pPr>
            <a:r>
              <a:rPr lang="de" sz="1866">
                <a:solidFill>
                  <a:srgbClr val="373737"/>
                </a:solidFill>
              </a:rPr>
              <a:t>Was ist das Ziel Ihrer Erweiterung?</a:t>
            </a:r>
            <a:endParaRPr sz="1866">
              <a:solidFill>
                <a:srgbClr val="373737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Integrieren der ChatGPT API in Jabref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Chat Funktion in Jabref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Abstract Zusammenfassung in einem Satz für den Überblick.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713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67"/>
              <a:buChar char="●"/>
            </a:pPr>
            <a:r>
              <a:rPr lang="de" sz="1866">
                <a:solidFill>
                  <a:srgbClr val="373737"/>
                </a:solidFill>
              </a:rPr>
              <a:t>Was waren die wichtigsten Design Entscheidungen?</a:t>
            </a:r>
            <a:endParaRPr sz="1600">
              <a:solidFill>
                <a:srgbClr val="373737"/>
              </a:solidFill>
              <a:highlight>
                <a:srgbClr val="F2F2F2"/>
              </a:highlight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Chat Fenster Design (Benutzerfreundlich)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Wie und wo soll der zusammengefasste Abstract am besten dargestellt werden.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Separate Klasse für API-Handling, die von den anderen Klassen aufgerufen wird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Integration in bestehende JabRef Struktur manchmal heikel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270700" y="98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Mockup Bild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625" y="695075"/>
            <a:ext cx="7510748" cy="4331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52175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3620"/>
              <a:t>Demo</a:t>
            </a:r>
            <a:endParaRPr sz="362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Reflexion und Lessons Learned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Sauberes Arbeiten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Übersicht behalten in einem grossen Projekt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Planung spielt eine wichtige Rolle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Dokumentation und Kommunikation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Pflichtenheft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Früh mit Prototyp beginnen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