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vs.ryzhov@gmail.com" TargetMode="External"/><Relationship Id="rId3" Type="http://schemas.openxmlformats.org/officeDocument/2006/relationships/hyperlink" Target="http://rvs125@yandex.ru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523999" y="1122363"/>
            <a:ext cx="9144000" cy="831483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Жизненный цикл ИБ. Модуль 3. </a:t>
            </a:r>
            <a:endParaRPr lang="ru-RU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523999" y="2552211"/>
            <a:ext cx="9144000" cy="270558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Установите GnuPG и создайте две пары ключей. Зашифруйте тестовый файл ключом из первой пары на открытом ключе второй пары, а потом расшифруйте файл.</a:t>
            </a:r>
            <a:endParaRPr lang="ru-RU"/>
          </a:p>
          <a:p>
            <a:pPr>
              <a:defRPr/>
            </a:pPr>
            <a:endParaRPr lang="ru-RU"/>
          </a:p>
          <a:p>
            <a:pPr>
              <a:defRPr/>
            </a:pPr>
            <a:r>
              <a:rPr lang="ru-RU" b="0" i="1"/>
              <a:t>Работа была выполнена на одном компьютере, но с выполнением всех шагов</a:t>
            </a:r>
            <a:endParaRPr b="0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899761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570252" indent="-570252">
              <a:buAutoNum type="arabicPeriod"/>
              <a:defRPr/>
            </a:pPr>
            <a:r>
              <a:rPr/>
              <a:t>Создание ключей</a:t>
            </a:r>
            <a:endParaRPr/>
          </a:p>
        </p:txBody>
      </p:sp>
      <p:sp>
        <p:nvSpPr>
          <p:cNvPr id="1814693050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Команда: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gpg --gen-key</a:t>
            </a:r>
            <a:r>
              <a:rPr/>
              <a:t> 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для почтовых ящиков:</a:t>
            </a:r>
            <a:endParaRPr/>
          </a:p>
          <a:p>
            <a:pPr marL="0" marR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ru-RU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2" tooltip="mailto:vs.ryzhov@gmail.com"/>
              </a:rPr>
              <a:t>vs.ryzhov@gmail.com</a:t>
            </a:r>
            <a:endParaRPr lang="ru-RU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marR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3" tooltip="http://rvs125@yandex.ru"/>
              </a:rPr>
              <a:t>rvs125@yandex.ru</a:t>
            </a: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748892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2. Шифрование файла</a:t>
            </a:r>
            <a:endParaRPr/>
          </a:p>
        </p:txBody>
      </p:sp>
      <p:sp>
        <p:nvSpPr>
          <p:cNvPr id="1373645691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838199" y="1825624"/>
            <a:ext cx="10515600" cy="1434855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Команда :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gpg --encrypt --recipient "rvs125@yandex.ru" --sign --output VsRyzhov.docx.gpg VsRyzhov.docx</a:t>
            </a:r>
            <a:r>
              <a:rPr/>
              <a:t> :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запускаем в папке, где находится целевой файл</a:t>
            </a:r>
            <a:endParaRPr/>
          </a:p>
        </p:txBody>
      </p:sp>
      <p:pic>
        <p:nvPicPr>
          <p:cNvPr id="53304879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42730" y="3160346"/>
            <a:ext cx="10477499" cy="2114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086418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3. Отправка и получение файла по e-mail</a:t>
            </a:r>
            <a:endParaRPr/>
          </a:p>
        </p:txBody>
      </p:sp>
      <p:pic>
        <p:nvPicPr>
          <p:cNvPr id="84814434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69717" y="2618764"/>
            <a:ext cx="4709896" cy="3401523"/>
          </a:xfrm>
          <a:prstGeom prst="rect">
            <a:avLst/>
          </a:prstGeom>
        </p:spPr>
      </p:pic>
      <p:pic>
        <p:nvPicPr>
          <p:cNvPr id="123099206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95999" y="2618764"/>
            <a:ext cx="5849326" cy="3401523"/>
          </a:xfrm>
          <a:prstGeom prst="rect">
            <a:avLst/>
          </a:prstGeom>
        </p:spPr>
      </p:pic>
      <p:sp>
        <p:nvSpPr>
          <p:cNvPr id="1446122587" name=""/>
          <p:cNvSpPr/>
          <p:nvPr/>
        </p:nvSpPr>
        <p:spPr bwMode="auto">
          <a:xfrm>
            <a:off x="1531720" y="2008995"/>
            <a:ext cx="3198127" cy="51851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marL="680396" indent="-680396" algn="ctr">
              <a:buAutoNum type="arabicPeriod"/>
              <a:defRPr/>
            </a:pPr>
            <a:r>
              <a:rPr sz="2800" b="1">
                <a:ln w="15773">
                  <a:solidFill>
                    <a:schemeClr val="accent5">
                      <a:lumMod val="75000"/>
                    </a:schemeClr>
                  </a:solidFill>
                </a:ln>
                <a:noFill/>
              </a:rPr>
              <a:t>Отправитель</a:t>
            </a:r>
            <a:endParaRPr sz="2800" b="1">
              <a:ln w="15773">
                <a:solidFill>
                  <a:schemeClr val="accent5">
                    <a:lumMod val="75000"/>
                  </a:schemeClr>
                </a:solidFill>
              </a:ln>
              <a:noFill/>
            </a:endParaRPr>
          </a:p>
        </p:txBody>
      </p:sp>
      <p:sp>
        <p:nvSpPr>
          <p:cNvPr id="147514642" name=""/>
          <p:cNvSpPr/>
          <p:nvPr/>
        </p:nvSpPr>
        <p:spPr bwMode="auto">
          <a:xfrm>
            <a:off x="8271766" y="2008995"/>
            <a:ext cx="2696050" cy="51851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2800" b="1">
                <a:ln w="15773">
                  <a:solidFill>
                    <a:schemeClr val="accent5">
                      <a:lumMod val="75000"/>
                    </a:schemeClr>
                  </a:solidFill>
                </a:ln>
                <a:noFill/>
              </a:rPr>
              <a:t>2. Получатель</a:t>
            </a:r>
            <a:endParaRPr sz="2800" b="1">
              <a:ln w="15773">
                <a:solidFill>
                  <a:schemeClr val="accent5">
                    <a:lumMod val="75000"/>
                  </a:schemeClr>
                </a:solidFill>
              </a:ln>
              <a:noFill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207481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4. Расшифровка файла</a:t>
            </a:r>
            <a:endParaRPr/>
          </a:p>
        </p:txBody>
      </p:sp>
      <p:sp>
        <p:nvSpPr>
          <p:cNvPr id="976806419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838199" y="1825624"/>
            <a:ext cx="10515600" cy="112956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0" indent="0">
              <a:buFont typeface="Arial"/>
              <a:buNone/>
              <a:defRPr/>
            </a:pPr>
            <a:r>
              <a:rPr/>
              <a:t>Команда: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gpg --decrypt --output VsRyzhov.docx VsRyzhov.docx.gpg</a:t>
            </a:r>
            <a:r>
              <a:rPr/>
              <a:t> : команду запускаем в целевой папке, куда был сохранен файл, полученный по почте на rvs125@yandex.ru</a:t>
            </a:r>
            <a:endParaRPr/>
          </a:p>
        </p:txBody>
      </p:sp>
      <p:pic>
        <p:nvPicPr>
          <p:cNvPr id="199461406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38199" y="2955192"/>
            <a:ext cx="9039224" cy="24098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ONLYOFFICE/7.4.0.163</Application>
  <DocSecurity>0</DocSecurity>
  <PresentationFormat>Widescreen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2023-06-27T08:03:33Z</dcterms:modified>
  <cp:category/>
  <cp:contentStatus/>
  <cp:version/>
</cp:coreProperties>
</file>