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sz="2200" b="1" i="0" u="none" spc="-16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6/11</a:t>
            </a:r>
            <a:r>
              <a:rPr sz="2200" b="1" i="0" u="none" spc="-16">
                <a:solidFill>
                  <a:srgbClr val="181818"/>
                </a:solidFill>
                <a:latin typeface="Liberation Sans"/>
                <a:ea typeface="Liberation Sans"/>
                <a:cs typeface="Liberation Sans"/>
              </a:rPr>
              <a:t>  </a:t>
            </a:r>
            <a:r>
              <a:rPr sz="2200" b="1" i="0" u="none" spc="-16">
                <a:solidFill>
                  <a:srgbClr val="181818"/>
                </a:solidFill>
                <a:latin typeface="Liberation Sans"/>
                <a:ea typeface="Liberation Sans"/>
                <a:cs typeface="Liberation Sans"/>
              </a:rPr>
              <a:t>6. Практическое задание. NIPS/NIDS: Snort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Выполнил Рыжов Всеволод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700188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570252" indent="-570252">
              <a:buAutoNum type="arabicPeriod"/>
              <a:defRPr/>
            </a:pPr>
            <a:r>
              <a:rPr/>
              <a:t>Установка Snort и </a:t>
            </a: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настройка правил</a:t>
            </a:r>
            <a:endParaRPr/>
          </a:p>
        </p:txBody>
      </p:sp>
      <p:sp>
        <p:nvSpPr>
          <p:cNvPr id="36447569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1471490"/>
            <a:ext cx="10515600" cy="1666614"/>
          </a:xfrm>
        </p:spPr>
        <p:txBody>
          <a:bodyPr/>
          <a:lstStyle/>
          <a:p>
            <a:pPr>
              <a:defRPr/>
            </a:pPr>
            <a:r>
              <a:rPr sz="1800"/>
              <a:t>Установка производилась на хост машину с ОС Debian 11</a:t>
            </a:r>
            <a:endParaRPr sz="1800"/>
          </a:p>
          <a:p>
            <a:pPr>
              <a:defRPr/>
            </a:pPr>
            <a:r>
              <a:rPr sz="1800"/>
              <a:t>При установке была выбрана защищаемая сеть: 10.0.0.0/24</a:t>
            </a:r>
            <a:endParaRPr sz="1800"/>
          </a:p>
          <a:p>
            <a:pPr>
              <a:defRPr/>
            </a:pPr>
            <a:r>
              <a:rPr sz="1800"/>
              <a:t>Создан файл test.rules</a:t>
            </a:r>
            <a:endParaRPr sz="1800"/>
          </a:p>
          <a:p>
            <a:pPr>
              <a:defRPr/>
            </a:pPr>
            <a:r>
              <a:rPr sz="1800"/>
              <a:t>Изменено содержание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snort.conf</a:t>
            </a:r>
            <a:endParaRPr sz="1800"/>
          </a:p>
        </p:txBody>
      </p:sp>
      <p:pic>
        <p:nvPicPr>
          <p:cNvPr id="568106458" name=""/>
          <p:cNvPicPr>
            <a:picLocks noChangeAspect="1"/>
          </p:cNvPicPr>
          <p:nvPr/>
        </p:nvPicPr>
        <p:blipFill>
          <a:blip r:embed="rId2"/>
          <a:srcRect l="0" t="0" r="39004" b="31510"/>
          <a:stretch/>
        </p:blipFill>
        <p:spPr bwMode="auto">
          <a:xfrm flipH="0" flipV="0">
            <a:off x="5557500" y="2063230"/>
            <a:ext cx="6388175" cy="928596"/>
          </a:xfrm>
          <a:prstGeom prst="rect">
            <a:avLst/>
          </a:prstGeom>
        </p:spPr>
      </p:pic>
      <p:pic>
        <p:nvPicPr>
          <p:cNvPr id="21272349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11468" y="3138105"/>
            <a:ext cx="4881160" cy="2357086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3750192" y="2222499"/>
            <a:ext cx="2088172" cy="232018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930499" name=""/>
          <p:cNvCxnSpPr>
            <a:cxnSpLocks/>
          </p:cNvCxnSpPr>
          <p:nvPr/>
        </p:nvCxnSpPr>
        <p:spPr bwMode="auto">
          <a:xfrm flipH="0" flipV="0">
            <a:off x="2266245" y="2851149"/>
            <a:ext cx="311638" cy="227769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662067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838365" y="3138105"/>
            <a:ext cx="5857113" cy="1949707"/>
          </a:xfrm>
          <a:prstGeom prst="rect">
            <a:avLst/>
          </a:prstGeom>
        </p:spPr>
      </p:pic>
      <p:cxnSp>
        <p:nvCxnSpPr>
          <p:cNvPr id="660481877" name=""/>
          <p:cNvCxnSpPr>
            <a:cxnSpLocks/>
          </p:cNvCxnSpPr>
          <p:nvPr/>
        </p:nvCxnSpPr>
        <p:spPr bwMode="auto">
          <a:xfrm flipH="0" flipV="0">
            <a:off x="2266245" y="2851149"/>
            <a:ext cx="4695580" cy="2021254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5752884" y="2735384"/>
            <a:ext cx="5861538" cy="0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37011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2. </a:t>
            </a: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Запустил Snort и загрузил в браузере Яндекс</a:t>
            </a:r>
            <a:endParaRPr/>
          </a:p>
        </p:txBody>
      </p:sp>
      <p:pic>
        <p:nvPicPr>
          <p:cNvPr id="1541074380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1851251" y="1600201"/>
            <a:ext cx="8489495" cy="452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305868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3. Тестирование Snort </a:t>
            </a: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написанных прав</a:t>
            </a:r>
            <a:endParaRPr/>
          </a:p>
        </p:txBody>
      </p:sp>
      <p:pic>
        <p:nvPicPr>
          <p:cNvPr id="1134258441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829292" y="2238619"/>
            <a:ext cx="3886551" cy="2174039"/>
          </a:xfrm>
          <a:prstGeom prst="rect">
            <a:avLst/>
          </a:prstGeom>
        </p:spPr>
      </p:pic>
      <p:sp>
        <p:nvSpPr>
          <p:cNvPr id="1428751545" name=""/>
          <p:cNvSpPr txBox="1"/>
          <p:nvPr/>
        </p:nvSpPr>
        <p:spPr bwMode="auto">
          <a:xfrm flipH="0" flipV="0">
            <a:off x="3689134" y="2552211"/>
            <a:ext cx="100278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-sN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112950998" name=""/>
          <p:cNvSpPr txBox="1"/>
          <p:nvPr/>
        </p:nvSpPr>
        <p:spPr bwMode="auto">
          <a:xfrm flipH="0" flipV="0">
            <a:off x="831634" y="1282211"/>
            <a:ext cx="1117763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На втором компьютере, из ВМ с установленной Кали Линукс (находящейся в той же сети, что и Дебиан 11 (10.0.0.13) были запущены команды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nmap - sN</a:t>
            </a:r>
            <a:r>
              <a:rPr/>
              <a:t> (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-sS, -sT, -sN, -sU, -sX, -sF</a:t>
            </a:r>
            <a:r>
              <a:rPr/>
              <a:t>)</a:t>
            </a:r>
            <a:endParaRPr/>
          </a:p>
        </p:txBody>
      </p:sp>
      <p:pic>
        <p:nvPicPr>
          <p:cNvPr id="13825013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33969" y="2275254"/>
            <a:ext cx="4006634" cy="2158583"/>
          </a:xfrm>
          <a:prstGeom prst="rect">
            <a:avLst/>
          </a:prstGeom>
        </p:spPr>
      </p:pic>
      <p:sp>
        <p:nvSpPr>
          <p:cNvPr id="77756736" name=""/>
          <p:cNvSpPr txBox="1"/>
          <p:nvPr/>
        </p:nvSpPr>
        <p:spPr bwMode="auto">
          <a:xfrm flipH="0" flipV="0">
            <a:off x="7753776" y="2552211"/>
            <a:ext cx="100458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-sF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30309167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29292" y="4542692"/>
            <a:ext cx="3886551" cy="2095209"/>
          </a:xfrm>
          <a:prstGeom prst="rect">
            <a:avLst/>
          </a:prstGeom>
        </p:spPr>
      </p:pic>
      <p:sp>
        <p:nvSpPr>
          <p:cNvPr id="400692001" name=""/>
          <p:cNvSpPr txBox="1"/>
          <p:nvPr/>
        </p:nvSpPr>
        <p:spPr bwMode="auto">
          <a:xfrm flipH="0" flipV="0">
            <a:off x="3485599" y="4841629"/>
            <a:ext cx="100566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-sX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08183245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898621" y="4526476"/>
            <a:ext cx="3941982" cy="2111424"/>
          </a:xfrm>
          <a:prstGeom prst="rect">
            <a:avLst/>
          </a:prstGeom>
        </p:spPr>
      </p:pic>
      <p:sp>
        <p:nvSpPr>
          <p:cNvPr id="1948550252" name=""/>
          <p:cNvSpPr txBox="1"/>
          <p:nvPr/>
        </p:nvSpPr>
        <p:spPr bwMode="auto">
          <a:xfrm flipH="0" flipV="0">
            <a:off x="7753776" y="4841629"/>
            <a:ext cx="100566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-sU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9027804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3600"/>
              <a:t>4. </a:t>
            </a:r>
            <a:r>
              <a:rPr lang="ru-RU" sz="3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В файл test.rules добавил правило обнаружения сканирования Nmap -sN (NULL Scan):</a:t>
            </a:r>
            <a:endParaRPr sz="3600"/>
          </a:p>
        </p:txBody>
      </p:sp>
      <p:pic>
        <p:nvPicPr>
          <p:cNvPr id="1203073194" name=""/>
          <p:cNvPicPr>
            <a:picLocks noChangeAspect="1"/>
          </p:cNvPicPr>
          <p:nvPr/>
        </p:nvPicPr>
        <p:blipFill>
          <a:blip r:embed="rId2"/>
          <a:srcRect l="0" t="0" r="39004" b="31510"/>
          <a:stretch/>
        </p:blipFill>
        <p:spPr bwMode="auto">
          <a:xfrm flipH="0" flipV="0">
            <a:off x="775052" y="1562556"/>
            <a:ext cx="10641894" cy="1546923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892692" y="2942980"/>
            <a:ext cx="6716346" cy="0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946190" name=""/>
          <p:cNvSpPr txBox="1"/>
          <p:nvPr/>
        </p:nvSpPr>
        <p:spPr bwMode="auto">
          <a:xfrm flipH="0" flipV="0">
            <a:off x="794999" y="3345961"/>
            <a:ext cx="1068271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На ВМ с КалиЛинукс было снова запущена команда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nmap - sN</a:t>
            </a:r>
            <a:endParaRPr/>
          </a:p>
          <a:p>
            <a:pPr>
              <a:defRPr/>
            </a:pPr>
            <a:r>
              <a:rPr/>
              <a:t>На хост машине с установленной и запущенной Snap терминал вернул сообщение: </a:t>
            </a:r>
            <a:endParaRPr/>
          </a:p>
        </p:txBody>
      </p:sp>
      <p:pic>
        <p:nvPicPr>
          <p:cNvPr id="7094819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5052" y="3986401"/>
            <a:ext cx="4653846" cy="2507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346419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5. </a:t>
            </a: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Задание сканирования </a:t>
            </a: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Snort</a:t>
            </a: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уязвимости EternalBlue  </a:t>
            </a:r>
            <a:endParaRPr/>
          </a:p>
        </p:txBody>
      </p:sp>
      <p:sp>
        <p:nvSpPr>
          <p:cNvPr id="66268576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2023-08-17T12:14:22Z</dcterms:modified>
  <cp:category/>
  <cp:contentStatus/>
  <cp:version/>
</cp:coreProperties>
</file>