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8" r:id="rId3"/>
    <p:sldId id="259" r:id="rId4"/>
    <p:sldId id="267" r:id="rId5"/>
    <p:sldId id="268" r:id="rId6"/>
    <p:sldId id="269" r:id="rId7"/>
    <p:sldId id="260" r:id="rId8"/>
    <p:sldId id="261" r:id="rId9"/>
    <p:sldId id="262" r:id="rId10"/>
    <p:sldId id="265" r:id="rId11"/>
    <p:sldId id="263" r:id="rId12"/>
    <p:sldId id="264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99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451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926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1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47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813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33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3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0213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15" r:id="rId6"/>
    <p:sldLayoutId id="2147483711" r:id="rId7"/>
    <p:sldLayoutId id="2147483712" r:id="rId8"/>
    <p:sldLayoutId id="2147483713" r:id="rId9"/>
    <p:sldLayoutId id="2147483714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4BE8DE-3EC7-8CAE-368C-441BB40FAB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58"/>
          <a:stretch>
            <a:fillRect/>
          </a:stretch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CB8DD6-A066-10DC-493E-7EBB87E46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4572000" cy="1524000"/>
          </a:xfrm>
        </p:spPr>
        <p:txBody>
          <a:bodyPr anchor="b">
            <a:normAutofit/>
          </a:bodyPr>
          <a:lstStyle/>
          <a:p>
            <a:pPr algn="l">
              <a:lnSpc>
                <a:spcPct val="115000"/>
              </a:lnSpc>
            </a:pPr>
            <a:r>
              <a:rPr lang="ru-RU" dirty="0"/>
              <a:t>Подготовил студент 4 курса ИСИП </a:t>
            </a:r>
            <a:endParaRPr lang="ru-RU"/>
          </a:p>
          <a:p>
            <a:pPr algn="l">
              <a:lnSpc>
                <a:spcPct val="115000"/>
              </a:lnSpc>
            </a:pPr>
            <a:r>
              <a:rPr lang="ru-RU" dirty="0"/>
              <a:t>Ефремов Севастьян Павлович</a:t>
            </a:r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1729AE-1D69-9D7B-48AF-B00F101A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2299787"/>
            <a:ext cx="4572000" cy="2286000"/>
          </a:xfrm>
        </p:spPr>
        <p:txBody>
          <a:bodyPr>
            <a:normAutofit/>
          </a:bodyPr>
          <a:lstStyle/>
          <a:p>
            <a:pPr algn="l"/>
            <a:r>
              <a:rPr lang="ru-RU" sz="2400"/>
              <a:t>Дипломный проект на тему</a:t>
            </a:r>
            <a:r>
              <a:rPr lang="en-US" sz="2400"/>
              <a:t>:</a:t>
            </a:r>
            <a:r>
              <a:rPr lang="ru-RU" sz="2400"/>
              <a:t> </a:t>
            </a:r>
            <a:r>
              <a:rPr lang="en-US" sz="2400"/>
              <a:t>“</a:t>
            </a:r>
            <a:r>
              <a:rPr lang="ru-RU" sz="2400"/>
              <a:t>Разработка интернет магазина для онлайн продаж компьютерных комплектующих</a:t>
            </a:r>
            <a:r>
              <a:rPr lang="en-US" sz="2400"/>
              <a:t>”</a:t>
            </a:r>
            <a:endParaRPr lang="ru-RU" sz="240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C41FF34-6401-25D8-4943-B469B22435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054356"/>
            <a:ext cx="1701696" cy="144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865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D879C-0AD2-C0A1-DA45-29628CA3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852" y="103239"/>
            <a:ext cx="10668000" cy="1524000"/>
          </a:xfrm>
        </p:spPr>
        <p:txBody>
          <a:bodyPr/>
          <a:lstStyle/>
          <a:p>
            <a:r>
              <a:rPr lang="ru-RU" dirty="0"/>
              <a:t>Регистрация и вход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E1A804-04E5-1DBC-FF50-CE408333F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8" y="1271602"/>
            <a:ext cx="6569833" cy="21471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95321E9-E8BB-D531-2F3F-3BEF0B1B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076" y="3667432"/>
            <a:ext cx="8597097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F10C40-4EBE-6FA9-94F2-394776FBF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993243"/>
            <a:ext cx="9320981" cy="44622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64C80F-2D22-D0FD-F13D-3FECC617F1B6}"/>
              </a:ext>
            </a:extLst>
          </p:cNvPr>
          <p:cNvSpPr txBox="1"/>
          <p:nvPr/>
        </p:nvSpPr>
        <p:spPr>
          <a:xfrm>
            <a:off x="1455174" y="402477"/>
            <a:ext cx="38640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dirty="0"/>
              <a:t>Корзина товаров</a:t>
            </a:r>
            <a:r>
              <a:rPr lang="en-US" sz="4000" dirty="0"/>
              <a:t>: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938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39CA5-6445-40A0-1F8B-1B584A74D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главной страницы</a:t>
            </a:r>
            <a:r>
              <a:rPr lang="en-US" dirty="0"/>
              <a:t>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359168-04F6-D0F5-BBA7-4D90D3177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65" y="2286000"/>
            <a:ext cx="5934609" cy="374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47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A80A5-1E7A-140A-8951-8156434F4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	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23564D-AADD-7BBD-FCE7-756E4075B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 выполнил поставленные задачи, а именно</a:t>
            </a:r>
            <a:r>
              <a:rPr lang="en-US" dirty="0"/>
              <a:t>:</a:t>
            </a:r>
            <a:r>
              <a:rPr lang="ru-RU" dirty="0"/>
              <a:t> проанализировал</a:t>
            </a:r>
            <a:r>
              <a:rPr lang="en-US" dirty="0"/>
              <a:t> </a:t>
            </a:r>
            <a:r>
              <a:rPr lang="ru-RU" dirty="0"/>
              <a:t>рынок, спроектировал </a:t>
            </a:r>
            <a:r>
              <a:rPr lang="ru-RU" dirty="0" err="1"/>
              <a:t>бд</a:t>
            </a:r>
            <a:r>
              <a:rPr lang="ru-RU" dirty="0"/>
              <a:t>, произвел отладку и запуск приложения и разработал </a:t>
            </a:r>
            <a:r>
              <a:rPr lang="ru-RU"/>
              <a:t>пользовательский интерфейс 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92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8A71D-2A93-DFD0-30CF-C6BBDCD9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QR на гит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D1C8EF-644D-458B-1F00-217B1FF60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0" y="1530350"/>
            <a:ext cx="4565650" cy="456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3444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68F24-B46A-EEF0-8664-91ABDC9EF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3942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1075A-73F2-FFF0-BD72-C517D4B8F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Цели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C83405E-7A42-3CB4-DE8C-A2CCE6651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15000"/>
              </a:lnSpc>
            </a:pP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интернет-магазина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компьютерных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комплектующих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отвечающего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современным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требованиям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с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акцентом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на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удобство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пользователя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функциональность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привлекательность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для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целевой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8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аудитории</a:t>
            </a:r>
            <a:r>
              <a:rPr lang="en-US" sz="18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8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Нет подключения">
            <a:extLst>
              <a:ext uri="{FF2B5EF4-FFF2-40B4-BE49-F238E27FC236}">
                <a16:creationId xmlns:a16="http://schemas.microsoft.com/office/drawing/2014/main" id="{0D762AB6-F5C5-A609-71DF-424B3AE8C0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46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CC7451-1778-D341-425A-313C57C37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540774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Задачи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CE2183-F60C-7E67-0477-725E4A0F0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7183" y="3559277"/>
            <a:ext cx="4572000" cy="2536724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Анализ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предметной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области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текущих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тенденций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рынка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структуры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дизайна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функционала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интернет-магазина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Выбор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и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обоснование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используемых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технологий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Разработка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базы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700" b="0" i="0" kern="1200" dirty="0" err="1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данных</a:t>
            </a:r>
            <a:r>
              <a:rPr lang="en-US" sz="1700" b="0" i="0" kern="1200" dirty="0">
                <a:solidFill>
                  <a:schemeClr val="tx1">
                    <a:alpha val="70000"/>
                  </a:schemeClr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17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Реализация</a:t>
            </a:r>
            <a:r>
              <a:rPr lang="en-US" sz="17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7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сайта</a:t>
            </a:r>
            <a:endParaRPr lang="en-US" sz="1700" b="0" i="0" kern="1200" dirty="0">
              <a:solidFill>
                <a:schemeClr val="tx1">
                  <a:alpha val="70000"/>
                </a:schemeClr>
              </a:solidFill>
              <a:effectLst/>
              <a:latin typeface="+mn-lt"/>
              <a:ea typeface="+mn-ea"/>
              <a:cs typeface="+mn-cs"/>
            </a:endParaRPr>
          </a:p>
          <a:p>
            <a:pPr>
              <a:lnSpc>
                <a:spcPct val="115000"/>
              </a:lnSpc>
            </a:pPr>
            <a:endParaRPr lang="en-US" sz="1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7" name="Graphic 6" descr="Монитор">
            <a:extLst>
              <a:ext uri="{FF2B5EF4-FFF2-40B4-BE49-F238E27FC236}">
                <a16:creationId xmlns:a16="http://schemas.microsoft.com/office/drawing/2014/main" id="{BD718BD0-DAF6-75DC-1D69-8D6A0BE3D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1999" y="2286000"/>
            <a:ext cx="3810001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75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15E4E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A8FDA66-67B4-4DBE-8354-C26F91ADB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0 w 12191999"/>
              <a:gd name="connsiteY0" fmla="*/ 0 h 6857999"/>
              <a:gd name="connsiteX1" fmla="*/ 12191999 w 12191999"/>
              <a:gd name="connsiteY1" fmla="*/ 0 h 6857999"/>
              <a:gd name="connsiteX2" fmla="*/ 12191999 w 12191999"/>
              <a:gd name="connsiteY2" fmla="*/ 6857999 h 6857999"/>
              <a:gd name="connsiteX3" fmla="*/ 0 w 12191999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B4FE7A-D059-510A-E8B3-E4BB6957A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1)Удовлетворение потребностей целевой аудитории</a:t>
            </a:r>
          </a:p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2) Растущий рынок электронных продаж</a:t>
            </a:r>
          </a:p>
          <a:p>
            <a:pPr>
              <a:lnSpc>
                <a:spcPct val="115000"/>
              </a:lnSpc>
            </a:pPr>
            <a:r>
              <a:rPr lang="en-US" sz="17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3) Повышение эффективности бизнеса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6DE543-5DB8-5E34-41F4-2879D8D67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299787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Актуальность проекта</a:t>
            </a:r>
          </a:p>
        </p:txBody>
      </p:sp>
      <p:pic>
        <p:nvPicPr>
          <p:cNvPr id="7" name="Graphic 6" descr="Реклама">
            <a:extLst>
              <a:ext uri="{FF2B5EF4-FFF2-40B4-BE49-F238E27FC236}">
                <a16:creationId xmlns:a16="http://schemas.microsoft.com/office/drawing/2014/main" id="{E34DA275-BB26-E06E-249B-1227B98A2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8000" y="1530350"/>
            <a:ext cx="4565650" cy="456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70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4A494-D3FC-77E3-FA7B-BE68F4054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174" y="668594"/>
            <a:ext cx="10668000" cy="1337494"/>
          </a:xfrm>
        </p:spPr>
        <p:txBody>
          <a:bodyPr/>
          <a:lstStyle/>
          <a:p>
            <a:r>
              <a:rPr lang="ru-RU" dirty="0"/>
              <a:t>Анализ целевой аудитории 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3249A03-4B60-5F9D-E77E-64069AF3F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174" y="2445703"/>
            <a:ext cx="3025386" cy="3619817"/>
          </a:xfrm>
        </p:spPr>
        <p:txBody>
          <a:bodyPr/>
          <a:lstStyle/>
          <a:p>
            <a:r>
              <a:rPr lang="ru-RU" dirty="0"/>
              <a:t>Целевая аудитория:</a:t>
            </a:r>
          </a:p>
          <a:p>
            <a:pPr marL="457200" indent="-457200">
              <a:buAutoNum type="arabicParenR"/>
            </a:pPr>
            <a:r>
              <a:rPr lang="ru-RU" dirty="0"/>
              <a:t>Геймеры</a:t>
            </a:r>
          </a:p>
          <a:p>
            <a:pPr marL="457200" indent="-457200">
              <a:buAutoNum type="arabicParenR"/>
            </a:pPr>
            <a:r>
              <a:rPr lang="ru-RU" dirty="0"/>
              <a:t>Сборщики компьютеров</a:t>
            </a:r>
          </a:p>
          <a:p>
            <a:pPr marL="457200" indent="-457200">
              <a:buAutoNum type="arabicParenR"/>
            </a:pPr>
            <a:r>
              <a:rPr lang="ru-RU" dirty="0"/>
              <a:t>Специалисты по ремонту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74C0C-E981-A96F-6ABE-9A578EE3FB30}"/>
              </a:ext>
            </a:extLst>
          </p:cNvPr>
          <p:cNvSpPr txBox="1"/>
          <p:nvPr/>
        </p:nvSpPr>
        <p:spPr>
          <a:xfrm>
            <a:off x="5708373" y="2445703"/>
            <a:ext cx="509546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Ключевые потребности аудитории:</a:t>
            </a:r>
          </a:p>
          <a:p>
            <a:endParaRPr lang="ru-RU" sz="2400" dirty="0"/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Широкий ассортимент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Конкурентные цены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Удобный поиск и фильтрация</a:t>
            </a:r>
          </a:p>
          <a:p>
            <a:pPr marL="457200" indent="-457200">
              <a:buFont typeface="+mj-lt"/>
              <a:buAutoNum type="arabicParenR"/>
            </a:pPr>
            <a:r>
              <a:rPr lang="ru-RU" sz="2400" dirty="0"/>
              <a:t>Подробные технические характеристики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5340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79CA0D-37FE-560C-3212-57C945415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Функционал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интернет</a:t>
            </a:r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магазина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32B8ED-4F97-F79F-2B7B-1A061D1E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71999"/>
            <a:ext cx="4572000" cy="1524000"/>
          </a:xfr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Каталог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товаров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Карточка</a:t>
            </a:r>
            <a:r>
              <a:rPr lang="en-US" sz="20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товаров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en-US" sz="2000" kern="1200" dirty="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Корзина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  <a:p>
            <a:pPr marL="342900" indent="-342900">
              <a:lnSpc>
                <a:spcPct val="115000"/>
              </a:lnSpc>
              <a:buFont typeface="+mj-lt"/>
              <a:buAutoNum type="arabicParenR"/>
            </a:pPr>
            <a:r>
              <a:rPr lang="ru-RU" sz="2000" dirty="0">
                <a:solidFill>
                  <a:schemeClr val="tx1">
                    <a:alpha val="70000"/>
                  </a:schemeClr>
                </a:solidFill>
              </a:rPr>
              <a:t>Вход регистрация</a:t>
            </a:r>
            <a:endParaRPr lang="en-US" sz="2000" kern="1200" dirty="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51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23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2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25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F75FE-42D5-A351-EBE8-0D9435D75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Используемые языки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787A98-25A1-FBC5-21E9-D8F5C919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TypeScript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Java</a:t>
            </a:r>
            <a:r>
              <a:rPr lang="en-US" dirty="0">
                <a:solidFill>
                  <a:schemeClr val="tx1">
                    <a:alpha val="70000"/>
                  </a:schemeClr>
                </a:solidFill>
              </a:rPr>
              <a:t>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rPr>
              <a:t>Python</a:t>
            </a:r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9A97FAAB-5E30-4176-BE96-C3DD3FB147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19">
            <a:extLst>
              <a:ext uri="{FF2B5EF4-FFF2-40B4-BE49-F238E27FC236}">
                <a16:creationId xmlns:a16="http://schemas.microsoft.com/office/drawing/2014/main" id="{F47DB6CD-8E9E-4643-B3B6-01BD80429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5E4CF2-AD57-BE05-979A-C95D74C77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3515469"/>
            <a:ext cx="3810001" cy="135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9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6EF5A53-0A64-4CA5-B9C7-1CB97CB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ABFBEA-4EB0-4D02-A2C0-1733CD3D6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9E083F6-57F4-487B-A766-EA0462B1E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C3ED992-EB89-4C2F-8A9A-947E91BC6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2758239 w 6096000"/>
              <a:gd name="connsiteY1" fmla="*/ 0 h 6858000"/>
              <a:gd name="connsiteX2" fmla="*/ 2916747 w 6096000"/>
              <a:gd name="connsiteY2" fmla="*/ 218181 h 6858000"/>
              <a:gd name="connsiteX3" fmla="*/ 4839749 w 6096000"/>
              <a:gd name="connsiteY3" fmla="*/ 2631787 h 6858000"/>
              <a:gd name="connsiteX4" fmla="*/ 6095001 w 6096000"/>
              <a:gd name="connsiteY4" fmla="*/ 5672947 h 6858000"/>
              <a:gd name="connsiteX5" fmla="*/ 5792922 w 6096000"/>
              <a:gd name="connsiteY5" fmla="*/ 6612444 h 6858000"/>
              <a:gd name="connsiteX6" fmla="*/ 5671607 w 6096000"/>
              <a:gd name="connsiteY6" fmla="*/ 6771753 h 6858000"/>
              <a:gd name="connsiteX7" fmla="*/ 5591643 w 6096000"/>
              <a:gd name="connsiteY7" fmla="*/ 6858000 h 6858000"/>
              <a:gd name="connsiteX8" fmla="*/ 0 w 6096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2758239" y="0"/>
                </a:lnTo>
                <a:lnTo>
                  <a:pt x="2916747" y="218181"/>
                </a:lnTo>
                <a:cubicBezTo>
                  <a:pt x="3525935" y="1023180"/>
                  <a:pt x="4281133" y="1818277"/>
                  <a:pt x="4839749" y="2631787"/>
                </a:cubicBezTo>
                <a:cubicBezTo>
                  <a:pt x="5571203" y="3696928"/>
                  <a:pt x="6122704" y="4799581"/>
                  <a:pt x="6095001" y="5672947"/>
                </a:cubicBezTo>
                <a:cubicBezTo>
                  <a:pt x="6083564" y="6040467"/>
                  <a:pt x="5972980" y="6348559"/>
                  <a:pt x="5792922" y="6612444"/>
                </a:cubicBezTo>
                <a:cubicBezTo>
                  <a:pt x="5755410" y="6667420"/>
                  <a:pt x="5714882" y="6720477"/>
                  <a:pt x="5671607" y="6771753"/>
                </a:cubicBezTo>
                <a:lnTo>
                  <a:pt x="559164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5F5D1E8-E605-4EFC-8912-6E191F84FE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789134">
            <a:off x="2400596" y="454890"/>
            <a:ext cx="3969651" cy="5948221"/>
          </a:xfrm>
          <a:custGeom>
            <a:avLst/>
            <a:gdLst>
              <a:gd name="connsiteX0" fmla="*/ 4594048 w 9861488"/>
              <a:gd name="connsiteY0" fmla="*/ 11458472 h 11458472"/>
              <a:gd name="connsiteX1" fmla="*/ 0 w 9861488"/>
              <a:gd name="connsiteY1" fmla="*/ 5948221 h 11458472"/>
              <a:gd name="connsiteX2" fmla="*/ 1863 w 9861488"/>
              <a:gd name="connsiteY2" fmla="*/ 5698862 h 11458472"/>
              <a:gd name="connsiteX3" fmla="*/ 320025 w 9861488"/>
              <a:gd name="connsiteY3" fmla="*/ 3799836 h 11458472"/>
              <a:gd name="connsiteX4" fmla="*/ 3430486 w 9861488"/>
              <a:gd name="connsiteY4" fmla="*/ 295907 h 11458472"/>
              <a:gd name="connsiteX5" fmla="*/ 3863859 w 9861488"/>
              <a:gd name="connsiteY5" fmla="*/ 55612 h 11458472"/>
              <a:gd name="connsiteX6" fmla="*/ 3969651 w 9861488"/>
              <a:gd name="connsiteY6" fmla="*/ 0 h 11458472"/>
              <a:gd name="connsiteX7" fmla="*/ 9861488 w 9861488"/>
              <a:gd name="connsiteY7" fmla="*/ 7066862 h 11458472"/>
              <a:gd name="connsiteX8" fmla="*/ 4594048 w 9861488"/>
              <a:gd name="connsiteY8" fmla="*/ 11458472 h 11458472"/>
              <a:gd name="connsiteX0" fmla="*/ 0 w 9861488"/>
              <a:gd name="connsiteY0" fmla="*/ 5948221 h 11549912"/>
              <a:gd name="connsiteX1" fmla="*/ 1863 w 9861488"/>
              <a:gd name="connsiteY1" fmla="*/ 5698862 h 11549912"/>
              <a:gd name="connsiteX2" fmla="*/ 320025 w 9861488"/>
              <a:gd name="connsiteY2" fmla="*/ 3799836 h 11549912"/>
              <a:gd name="connsiteX3" fmla="*/ 3430486 w 9861488"/>
              <a:gd name="connsiteY3" fmla="*/ 295907 h 11549912"/>
              <a:gd name="connsiteX4" fmla="*/ 3863859 w 9861488"/>
              <a:gd name="connsiteY4" fmla="*/ 55612 h 11549912"/>
              <a:gd name="connsiteX5" fmla="*/ 3969651 w 9861488"/>
              <a:gd name="connsiteY5" fmla="*/ 0 h 11549912"/>
              <a:gd name="connsiteX6" fmla="*/ 9861488 w 9861488"/>
              <a:gd name="connsiteY6" fmla="*/ 7066862 h 11549912"/>
              <a:gd name="connsiteX7" fmla="*/ 4685488 w 9861488"/>
              <a:gd name="connsiteY7" fmla="*/ 11549912 h 11549912"/>
              <a:gd name="connsiteX0" fmla="*/ 0 w 9861488"/>
              <a:gd name="connsiteY0" fmla="*/ 5948221 h 7066862"/>
              <a:gd name="connsiteX1" fmla="*/ 1863 w 9861488"/>
              <a:gd name="connsiteY1" fmla="*/ 5698862 h 7066862"/>
              <a:gd name="connsiteX2" fmla="*/ 320025 w 9861488"/>
              <a:gd name="connsiteY2" fmla="*/ 3799836 h 7066862"/>
              <a:gd name="connsiteX3" fmla="*/ 3430486 w 9861488"/>
              <a:gd name="connsiteY3" fmla="*/ 295907 h 7066862"/>
              <a:gd name="connsiteX4" fmla="*/ 3863859 w 9861488"/>
              <a:gd name="connsiteY4" fmla="*/ 55612 h 7066862"/>
              <a:gd name="connsiteX5" fmla="*/ 3969651 w 9861488"/>
              <a:gd name="connsiteY5" fmla="*/ 0 h 7066862"/>
              <a:gd name="connsiteX6" fmla="*/ 9861488 w 9861488"/>
              <a:gd name="connsiteY6" fmla="*/ 7066862 h 7066862"/>
              <a:gd name="connsiteX0" fmla="*/ 0 w 3969651"/>
              <a:gd name="connsiteY0" fmla="*/ 5948221 h 5948221"/>
              <a:gd name="connsiteX1" fmla="*/ 1863 w 3969651"/>
              <a:gd name="connsiteY1" fmla="*/ 5698862 h 5948221"/>
              <a:gd name="connsiteX2" fmla="*/ 320025 w 3969651"/>
              <a:gd name="connsiteY2" fmla="*/ 3799836 h 5948221"/>
              <a:gd name="connsiteX3" fmla="*/ 3430486 w 3969651"/>
              <a:gd name="connsiteY3" fmla="*/ 295907 h 5948221"/>
              <a:gd name="connsiteX4" fmla="*/ 3863859 w 3969651"/>
              <a:gd name="connsiteY4" fmla="*/ 55612 h 5948221"/>
              <a:gd name="connsiteX5" fmla="*/ 3969651 w 3969651"/>
              <a:gd name="connsiteY5" fmla="*/ 0 h 594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69651" h="5948221">
                <a:moveTo>
                  <a:pt x="0" y="5948221"/>
                </a:moveTo>
                <a:lnTo>
                  <a:pt x="1863" y="5698862"/>
                </a:lnTo>
                <a:cubicBezTo>
                  <a:pt x="27184" y="5017139"/>
                  <a:pt x="133214" y="4368297"/>
                  <a:pt x="320025" y="3799836"/>
                </a:cubicBezTo>
                <a:cubicBezTo>
                  <a:pt x="810579" y="2305232"/>
                  <a:pt x="2027133" y="1118138"/>
                  <a:pt x="3430486" y="295907"/>
                </a:cubicBezTo>
                <a:cubicBezTo>
                  <a:pt x="3545941" y="228312"/>
                  <a:pt x="3692079" y="146862"/>
                  <a:pt x="3863859" y="55612"/>
                </a:cubicBezTo>
                <a:lnTo>
                  <a:pt x="3969651" y="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86E043-B837-DDC6-84BF-E48D4F4A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524000"/>
            <a:ext cx="4572000" cy="22860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База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7F2A6-AB06-839C-3968-972C96BF9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0" y="4571999"/>
            <a:ext cx="4572000" cy="15240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400" kern="1200">
              <a:solidFill>
                <a:schemeClr val="tx1">
                  <a:alpha val="70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B8C60F-AEB0-BEB1-628F-00F6833F3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47" y="1186830"/>
            <a:ext cx="6164041" cy="448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17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C7817-A41A-A124-6FD9-4CBBF137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029200" cy="2667000"/>
          </a:xfrm>
        </p:spPr>
        <p:txBody>
          <a:bodyPr/>
          <a:lstStyle/>
          <a:p>
            <a:r>
              <a:rPr lang="ru-RU" dirty="0"/>
              <a:t>Главная страница и корзина</a:t>
            </a:r>
            <a:r>
              <a:rPr lang="en-US" dirty="0"/>
              <a:t>: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9AD8B4E-86D1-21F7-E987-D1C19F43F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4840"/>
            <a:ext cx="5966494" cy="328416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FC9D06-8FA0-B3D7-BFE5-80746E9B6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06" y="3550800"/>
            <a:ext cx="6300788" cy="316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77257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185</Words>
  <Application>Microsoft Office PowerPoint</Application>
  <PresentationFormat>Широкоэкранный</PresentationFormat>
  <Paragraphs>44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Avenir Next LT Pro</vt:lpstr>
      <vt:lpstr>Avenir Next LT Pro Light</vt:lpstr>
      <vt:lpstr>Sitka Subheading</vt:lpstr>
      <vt:lpstr>PebbleVTI</vt:lpstr>
      <vt:lpstr>Дипломный проект на тему: “Разработка интернет магазина для онлайн продаж компьютерных комплектующих”</vt:lpstr>
      <vt:lpstr>Цели </vt:lpstr>
      <vt:lpstr>Задачи</vt:lpstr>
      <vt:lpstr>Актуальность проекта</vt:lpstr>
      <vt:lpstr>Анализ целевой аудитории </vt:lpstr>
      <vt:lpstr>Функционал интернет магазина</vt:lpstr>
      <vt:lpstr>Используемые языки</vt:lpstr>
      <vt:lpstr>База данных</vt:lpstr>
      <vt:lpstr>Главная страница и корзина: </vt:lpstr>
      <vt:lpstr>Регистрация и вход:</vt:lpstr>
      <vt:lpstr>Презентация PowerPoint</vt:lpstr>
      <vt:lpstr>Код главной страницы:</vt:lpstr>
      <vt:lpstr>Заключение </vt:lpstr>
      <vt:lpstr>QR на гит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Дипломный проект на тему: “Разработка интернет магазина для онлайн продаж компьютерных комплектующих”</dc:title>
  <dc:creator>Севастьян Ефремов</dc:creator>
  <cp:lastModifiedBy>Севастьян Ефремов</cp:lastModifiedBy>
  <cp:revision>5</cp:revision>
  <dcterms:created xsi:type="dcterms:W3CDTF">2025-06-05T21:40:48Z</dcterms:created>
  <dcterms:modified xsi:type="dcterms:W3CDTF">2025-06-06T06:50:04Z</dcterms:modified>
</cp:coreProperties>
</file>