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60" r:id="rId8"/>
    <p:sldId id="261" r:id="rId9"/>
    <p:sldId id="262" r:id="rId10"/>
    <p:sldId id="265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E8DE-3EC7-8CAE-368C-441BB40F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>
            <a:fillRect/>
          </a:stretch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B8DD6-A066-10DC-493E-7EBB87E4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dirty="0"/>
              <a:t>Подготовил студент 4 курса ИСИП </a:t>
            </a:r>
            <a:endParaRPr lang="ru-RU"/>
          </a:p>
          <a:p>
            <a:pPr algn="l">
              <a:lnSpc>
                <a:spcPct val="115000"/>
              </a:lnSpc>
            </a:pPr>
            <a:r>
              <a:rPr lang="ru-RU" dirty="0"/>
              <a:t>Ефремов Севастьян Павлович</a:t>
            </a: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729AE-1D69-9D7B-48AF-B00F101A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2400"/>
              <a:t>Дипломный проект на тему</a:t>
            </a:r>
            <a:r>
              <a:rPr lang="en-US" sz="2400"/>
              <a:t>:</a:t>
            </a:r>
            <a:r>
              <a:rPr lang="ru-RU" sz="2400"/>
              <a:t> </a:t>
            </a:r>
            <a:r>
              <a:rPr lang="en-US" sz="2400"/>
              <a:t>“</a:t>
            </a:r>
            <a:r>
              <a:rPr lang="ru-RU" sz="2400"/>
              <a:t>Разработка интернет магазина для онлайн продаж компьютерных комплектующих</a:t>
            </a:r>
            <a:r>
              <a:rPr lang="en-US" sz="2400"/>
              <a:t>”</a:t>
            </a:r>
            <a:endParaRPr lang="ru-RU" sz="2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41FF34-6401-25D8-4943-B469B2243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54356"/>
            <a:ext cx="1701696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879C-0AD2-C0A1-DA45-29628CA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103239"/>
            <a:ext cx="10668000" cy="1524000"/>
          </a:xfrm>
        </p:spPr>
        <p:txBody>
          <a:bodyPr/>
          <a:lstStyle/>
          <a:p>
            <a:r>
              <a:rPr lang="ru-RU" dirty="0"/>
              <a:t>Регистрация и вход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1A804-04E5-1DBC-FF50-CE408333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271602"/>
            <a:ext cx="6569833" cy="2147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321E9-E8BB-D531-2F3F-3BEF0B1B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6" y="3667432"/>
            <a:ext cx="8597097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10C40-4EBE-6FA9-94F2-394776FB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3243"/>
            <a:ext cx="9320981" cy="4462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4C80F-2D22-D0FD-F13D-3FECC617F1B6}"/>
              </a:ext>
            </a:extLst>
          </p:cNvPr>
          <p:cNvSpPr txBox="1"/>
          <p:nvPr/>
        </p:nvSpPr>
        <p:spPr>
          <a:xfrm>
            <a:off x="1455174" y="402477"/>
            <a:ext cx="386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Корзина товаров</a:t>
            </a:r>
            <a:r>
              <a:rPr lang="en-US" sz="4000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38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9CA5-6445-40A0-1F8B-1B584A74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главной страницы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359168-04F6-D0F5-BBA7-4D90D317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" y="2286000"/>
            <a:ext cx="5934609" cy="37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80A5-1E7A-140A-8951-8156434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	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3564D-AADD-7BBD-FCE7-756E4075B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выполнил поставленные задачи, а именно</a:t>
            </a:r>
            <a:r>
              <a:rPr lang="en-US" dirty="0"/>
              <a:t>:</a:t>
            </a:r>
            <a:r>
              <a:rPr lang="ru-RU" dirty="0"/>
              <a:t> проанализировал</a:t>
            </a:r>
            <a:r>
              <a:rPr lang="en-US" dirty="0"/>
              <a:t> </a:t>
            </a:r>
            <a:r>
              <a:rPr lang="ru-RU" dirty="0"/>
              <a:t>рынок, спроектировал </a:t>
            </a:r>
            <a:r>
              <a:rPr lang="ru-RU" dirty="0" err="1"/>
              <a:t>бд</a:t>
            </a:r>
            <a:r>
              <a:rPr lang="ru-RU" dirty="0"/>
              <a:t>, произвел отладку и запуск приложения и разработал </a:t>
            </a:r>
            <a:r>
              <a:rPr lang="ru-RU"/>
              <a:t>пользовательский интерфейс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A71D-2A93-DFD0-30CF-C6BBDCD9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QR на гит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C8EF-644D-458B-1F00-217B1FF6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530350"/>
            <a:ext cx="456565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8F24-B46A-EEF0-8664-91ABDC9E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942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075A-73F2-FFF0-BD72-C517D4B8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83405E-7A42-3CB4-DE8C-A2CCE665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компьютерных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комплектующих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отвечающего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современным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требованиям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акцентом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удобство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пользователя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привлекательность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целевой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аудитории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Нет подключения">
            <a:extLst>
              <a:ext uri="{FF2B5EF4-FFF2-40B4-BE49-F238E27FC236}">
                <a16:creationId xmlns:a16="http://schemas.microsoft.com/office/drawing/2014/main" id="{0D762AB6-F5C5-A609-71DF-424B3AE8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7451-1778-D341-425A-313C57C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540774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E2183-F60C-7E67-0477-725E4A0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183" y="3559277"/>
            <a:ext cx="4572000" cy="25367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предметной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области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текущих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тенденций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рынка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структуры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дизайна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обоснование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используемых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технологий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базы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данных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Реализация</a:t>
            </a:r>
            <a:r>
              <a:rPr lang="en-US" sz="17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сайта</a:t>
            </a:r>
            <a:endParaRPr lang="en-US" sz="1700" b="0" i="0" kern="1200" dirty="0">
              <a:solidFill>
                <a:schemeClr val="tx1">
                  <a:alpha val="7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5000"/>
              </a:lnSpc>
            </a:pPr>
            <a:endParaRPr lang="en-US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Монитор">
            <a:extLst>
              <a:ext uri="{FF2B5EF4-FFF2-40B4-BE49-F238E27FC236}">
                <a16:creationId xmlns:a16="http://schemas.microsoft.com/office/drawing/2014/main" id="{BD718BD0-DAF6-75DC-1D69-8D6A0BE3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4FE7A-D059-510A-E8B3-E4BB6957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1)Удовлетворение потребностей целевой аудитории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2) Растущий рынок электронных продаж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3) Повышение эффективности бизнеса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E543-5DB8-5E34-41F4-2879D8D6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Актуальность проекта</a:t>
            </a:r>
          </a:p>
        </p:txBody>
      </p:sp>
      <p:pic>
        <p:nvPicPr>
          <p:cNvPr id="7" name="Graphic 6" descr="Реклама">
            <a:extLst>
              <a:ext uri="{FF2B5EF4-FFF2-40B4-BE49-F238E27FC236}">
                <a16:creationId xmlns:a16="http://schemas.microsoft.com/office/drawing/2014/main" id="{E34DA275-BB26-E06E-249B-1227B98A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A494-D3FC-77E3-FA7B-BE68F40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668594"/>
            <a:ext cx="10668000" cy="1337494"/>
          </a:xfrm>
        </p:spPr>
        <p:txBody>
          <a:bodyPr/>
          <a:lstStyle/>
          <a:p>
            <a:r>
              <a:rPr lang="ru-RU" dirty="0"/>
              <a:t>Анализ целевой аудитории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49A03-4B60-5F9D-E77E-64069AF3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74" y="2445703"/>
            <a:ext cx="3025386" cy="3619817"/>
          </a:xfrm>
        </p:spPr>
        <p:txBody>
          <a:bodyPr/>
          <a:lstStyle/>
          <a:p>
            <a:r>
              <a:rPr lang="ru-RU" dirty="0"/>
              <a:t>Целевая аудитория:</a:t>
            </a:r>
          </a:p>
          <a:p>
            <a:pPr marL="457200" indent="-457200">
              <a:buAutoNum type="arabicParenR"/>
            </a:pPr>
            <a:r>
              <a:rPr lang="ru-RU" dirty="0"/>
              <a:t>Геймеры</a:t>
            </a:r>
          </a:p>
          <a:p>
            <a:pPr marL="457200" indent="-457200">
              <a:buAutoNum type="arabicParenR"/>
            </a:pPr>
            <a:r>
              <a:rPr lang="ru-RU" dirty="0"/>
              <a:t>Сборщики компьютеров</a:t>
            </a:r>
          </a:p>
          <a:p>
            <a:pPr marL="457200" indent="-457200">
              <a:buAutoNum type="arabicParenR"/>
            </a:pPr>
            <a:r>
              <a:rPr lang="ru-RU" dirty="0"/>
              <a:t>Специалисты по ремонту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74C0C-E981-A96F-6ABE-9A578EE3FB30}"/>
              </a:ext>
            </a:extLst>
          </p:cNvPr>
          <p:cNvSpPr txBox="1"/>
          <p:nvPr/>
        </p:nvSpPr>
        <p:spPr>
          <a:xfrm>
            <a:off x="5708373" y="2445703"/>
            <a:ext cx="50954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Ключевые потребности аудитории: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Широкий ассортимент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Конкурентные цены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Удобный поиск и фильтрация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Подробные технические характеристики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9CA0D-37FE-560C-3212-57C9454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интернет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магазина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2B8ED-4F97-F79F-2B7B-1A061D1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Каталог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Карточка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Корзина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Вход регистрация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5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75FE-42D5-A351-EBE8-0D9435D7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языки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87A98-25A1-FBC5-21E9-D8F5C919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E4CF2-AD57-BE05-979A-C95D74C7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515469"/>
            <a:ext cx="3810001" cy="1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6E043-B837-DDC6-84BF-E48D4F4A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7F2A6-AB06-839C-3968-972C96BF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8C60F-AEB0-BEB1-628F-00F6833F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" y="1186830"/>
            <a:ext cx="6164041" cy="44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C7817-A41A-A124-6FD9-4CBBF13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029200" cy="2667000"/>
          </a:xfrm>
        </p:spPr>
        <p:txBody>
          <a:bodyPr/>
          <a:lstStyle/>
          <a:p>
            <a:r>
              <a:rPr lang="ru-RU" dirty="0"/>
              <a:t>Главная страница и корзина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AD8B4E-86D1-21F7-E987-D1C19F43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40"/>
            <a:ext cx="5966494" cy="3284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C9D06-8FA0-B3D7-BFE5-80746E9B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6" y="3550800"/>
            <a:ext cx="6300788" cy="3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185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Дипломный проект на тему: “Разработка интернет магазина для онлайн продаж компьютерных комплектующих”</vt:lpstr>
      <vt:lpstr>Цели </vt:lpstr>
      <vt:lpstr>Задачи</vt:lpstr>
      <vt:lpstr>Актуальность проекта</vt:lpstr>
      <vt:lpstr>Анализ целевой аудитории </vt:lpstr>
      <vt:lpstr>Функционал интернет магазина</vt:lpstr>
      <vt:lpstr>Используемые языки</vt:lpstr>
      <vt:lpstr>База данных</vt:lpstr>
      <vt:lpstr>Главная страница и корзина: </vt:lpstr>
      <vt:lpstr>Регистрация и вход:</vt:lpstr>
      <vt:lpstr>Презентация PowerPoint</vt:lpstr>
      <vt:lpstr>Код главной страницы:</vt:lpstr>
      <vt:lpstr>Заключение </vt:lpstr>
      <vt:lpstr>QR на гит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“Разработка интернет магазина для онлайн продаж компьютерных комплектующих”</dc:title>
  <dc:creator>Севастьян Ефремов</dc:creator>
  <cp:lastModifiedBy>Севастьян Ефремов</cp:lastModifiedBy>
  <cp:revision>5</cp:revision>
  <dcterms:created xsi:type="dcterms:W3CDTF">2025-06-05T21:40:48Z</dcterms:created>
  <dcterms:modified xsi:type="dcterms:W3CDTF">2025-06-06T06:47:19Z</dcterms:modified>
</cp:coreProperties>
</file>